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87" r:id="rId2"/>
    <p:sldId id="358" r:id="rId3"/>
    <p:sldId id="1170" r:id="rId4"/>
    <p:sldId id="1127" r:id="rId5"/>
    <p:sldId id="1183" r:id="rId6"/>
    <p:sldId id="1191" r:id="rId7"/>
    <p:sldId id="1188" r:id="rId8"/>
    <p:sldId id="1187" r:id="rId9"/>
    <p:sldId id="1181" r:id="rId10"/>
    <p:sldId id="1190" r:id="rId11"/>
    <p:sldId id="1171" r:id="rId12"/>
    <p:sldId id="1186" r:id="rId13"/>
    <p:sldId id="1182" r:id="rId14"/>
    <p:sldId id="1189" r:id="rId15"/>
    <p:sldId id="1140" r:id="rId16"/>
    <p:sldId id="1184" r:id="rId17"/>
    <p:sldId id="1167" r:id="rId18"/>
    <p:sldId id="1163" r:id="rId19"/>
    <p:sldId id="1130" r:id="rId20"/>
    <p:sldId id="1166" r:id="rId21"/>
    <p:sldId id="1169" r:id="rId22"/>
    <p:sldId id="1165" r:id="rId23"/>
    <p:sldId id="1168" r:id="rId24"/>
    <p:sldId id="1185" r:id="rId25"/>
    <p:sldId id="381" r:id="rId26"/>
    <p:sldId id="382" r:id="rId27"/>
    <p:sldId id="379" r:id="rId28"/>
    <p:sldId id="1144" r:id="rId29"/>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170"/>
            <p14:sldId id="1127"/>
            <p14:sldId id="1183"/>
            <p14:sldId id="1191"/>
            <p14:sldId id="1188"/>
            <p14:sldId id="1187"/>
            <p14:sldId id="1181"/>
            <p14:sldId id="1190"/>
            <p14:sldId id="1171"/>
            <p14:sldId id="1186"/>
            <p14:sldId id="1182"/>
            <p14:sldId id="1189"/>
            <p14:sldId id="1140"/>
            <p14:sldId id="1184"/>
            <p14:sldId id="1167"/>
            <p14:sldId id="1163"/>
            <p14:sldId id="1130"/>
            <p14:sldId id="1166"/>
            <p14:sldId id="1169"/>
            <p14:sldId id="1165"/>
            <p14:sldId id="1168"/>
            <p14:sldId id="1185"/>
            <p14:sldId id="381"/>
            <p14:sldId id="382"/>
            <p14:sldId id="379"/>
            <p14:sldId id="114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FFFF"/>
    <a:srgbClr val="20D3FF"/>
    <a:srgbClr val="7F007D"/>
    <a:srgbClr val="F3622C"/>
    <a:srgbClr val="00EDB5"/>
    <a:srgbClr val="004050"/>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80182" autoAdjust="0"/>
  </p:normalViewPr>
  <p:slideViewPr>
    <p:cSldViewPr snapToGrid="0" snapToObjects="1" showGuides="1">
      <p:cViewPr varScale="1">
        <p:scale>
          <a:sx n="96" d="100"/>
          <a:sy n="96" d="100"/>
        </p:scale>
        <p:origin x="822" y="7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6A702AEB-59A7-42CB-B30C-808A7D08D762}"/>
    <pc:docChg chg="custSel modSld">
      <pc:chgData name="Mark Fishpool" userId="b7923bd0fa9cf83f" providerId="LiveId" clId="{6A702AEB-59A7-42CB-B30C-808A7D08D762}" dt="2023-10-19T08:37:48.827" v="610" actId="20577"/>
      <pc:docMkLst>
        <pc:docMk/>
      </pc:docMkLst>
      <pc:sldChg chg="modSp mod modNotesTx">
        <pc:chgData name="Mark Fishpool" userId="b7923bd0fa9cf83f" providerId="LiveId" clId="{6A702AEB-59A7-42CB-B30C-808A7D08D762}" dt="2023-10-19T08:36:52.564" v="473" actId="962"/>
        <pc:sldMkLst>
          <pc:docMk/>
          <pc:sldMk cId="2664906919" sldId="1183"/>
        </pc:sldMkLst>
        <pc:spChg chg="mod">
          <ac:chgData name="Mark Fishpool" userId="b7923bd0fa9cf83f" providerId="LiveId" clId="{6A702AEB-59A7-42CB-B30C-808A7D08D762}" dt="2023-10-19T08:34:56.736" v="10" actId="14100"/>
          <ac:spMkLst>
            <pc:docMk/>
            <pc:sldMk cId="2664906919" sldId="1183"/>
            <ac:spMk id="4" creationId="{AD6C49F6-B371-1243-D8AD-B30C41C41F78}"/>
          </ac:spMkLst>
        </pc:spChg>
        <pc:spChg chg="mod">
          <ac:chgData name="Mark Fishpool" userId="b7923bd0fa9cf83f" providerId="LiveId" clId="{6A702AEB-59A7-42CB-B30C-808A7D08D762}" dt="2023-10-19T08:36:52.564" v="473" actId="962"/>
          <ac:spMkLst>
            <pc:docMk/>
            <pc:sldMk cId="2664906919" sldId="1183"/>
            <ac:spMk id="5" creationId="{7D9C596B-884D-4808-A5BF-B4E97501AC59}"/>
          </ac:spMkLst>
        </pc:spChg>
        <pc:picChg chg="mod">
          <ac:chgData name="Mark Fishpool" userId="b7923bd0fa9cf83f" providerId="LiveId" clId="{6A702AEB-59A7-42CB-B30C-808A7D08D762}" dt="2023-10-19T08:34:19.636" v="0" actId="14100"/>
          <ac:picMkLst>
            <pc:docMk/>
            <pc:sldMk cId="2664906919" sldId="1183"/>
            <ac:picMk id="1026" creationId="{6508488A-5B87-480B-99BF-74BA76940194}"/>
          </ac:picMkLst>
        </pc:picChg>
        <pc:picChg chg="mod">
          <ac:chgData name="Mark Fishpool" userId="b7923bd0fa9cf83f" providerId="LiveId" clId="{6A702AEB-59A7-42CB-B30C-808A7D08D762}" dt="2023-10-19T08:36:10.806" v="267" actId="962"/>
          <ac:picMkLst>
            <pc:docMk/>
            <pc:sldMk cId="2664906919" sldId="1183"/>
            <ac:picMk id="2050" creationId="{4319BE80-2AFA-2D2C-ECC1-CC73CE41610E}"/>
          </ac:picMkLst>
        </pc:picChg>
      </pc:sldChg>
      <pc:sldChg chg="modNotesTx">
        <pc:chgData name="Mark Fishpool" userId="b7923bd0fa9cf83f" providerId="LiveId" clId="{6A702AEB-59A7-42CB-B30C-808A7D08D762}" dt="2023-10-19T08:37:48.827" v="610" actId="20577"/>
        <pc:sldMkLst>
          <pc:docMk/>
          <pc:sldMk cId="2666377581" sldId="1186"/>
        </pc:sldMkLst>
      </pc:sldChg>
    </pc:docChg>
  </pc:docChgLst>
  <pc:docChgLst>
    <pc:chgData name="Mark Fishpool" userId="b7923bd0fa9cf83f" providerId="LiveId" clId="{EA00E266-D2DF-4C2F-A37C-BF615C029DBD}"/>
    <pc:docChg chg="modSld">
      <pc:chgData name="Mark Fishpool" userId="b7923bd0fa9cf83f" providerId="LiveId" clId="{EA00E266-D2DF-4C2F-A37C-BF615C029DBD}" dt="2024-11-24T21:20:02.958" v="3" actId="20577"/>
      <pc:docMkLst>
        <pc:docMk/>
      </pc:docMkLst>
      <pc:sldChg chg="modSp mod">
        <pc:chgData name="Mark Fishpool" userId="b7923bd0fa9cf83f" providerId="LiveId" clId="{EA00E266-D2DF-4C2F-A37C-BF615C029DBD}" dt="2024-11-24T21:20:02.958" v="3" actId="20577"/>
        <pc:sldMkLst>
          <pc:docMk/>
          <pc:sldMk cId="731435784" sldId="1167"/>
        </pc:sldMkLst>
        <pc:spChg chg="mod">
          <ac:chgData name="Mark Fishpool" userId="b7923bd0fa9cf83f" providerId="LiveId" clId="{EA00E266-D2DF-4C2F-A37C-BF615C029DBD}" dt="2024-11-24T21:20:02.958" v="3" actId="20577"/>
          <ac:spMkLst>
            <pc:docMk/>
            <pc:sldMk cId="731435784" sldId="1167"/>
            <ac:spMk id="3" creationId="{192557BA-8913-4B23-AF3A-B74DC6D4977B}"/>
          </ac:spMkLst>
        </pc:spChg>
      </pc:sldChg>
      <pc:sldChg chg="modNotesTx">
        <pc:chgData name="Mark Fishpool" userId="b7923bd0fa9cf83f" providerId="LiveId" clId="{EA00E266-D2DF-4C2F-A37C-BF615C029DBD}" dt="2024-11-24T21:18:56.685" v="2" actId="20577"/>
        <pc:sldMkLst>
          <pc:docMk/>
          <pc:sldMk cId="1367773718" sldId="1181"/>
        </pc:sldMkLst>
      </pc:sldChg>
      <pc:sldChg chg="modSp mod">
        <pc:chgData name="Mark Fishpool" userId="b7923bd0fa9cf83f" providerId="LiveId" clId="{EA00E266-D2DF-4C2F-A37C-BF615C029DBD}" dt="2024-11-24T21:17:34.513" v="1" actId="6549"/>
        <pc:sldMkLst>
          <pc:docMk/>
          <pc:sldMk cId="3222632536" sldId="1191"/>
        </pc:sldMkLst>
        <pc:spChg chg="mod">
          <ac:chgData name="Mark Fishpool" userId="b7923bd0fa9cf83f" providerId="LiveId" clId="{EA00E266-D2DF-4C2F-A37C-BF615C029DBD}" dt="2024-11-24T21:17:34.513" v="1" actId="6549"/>
          <ac:spMkLst>
            <pc:docMk/>
            <pc:sldMk cId="3222632536" sldId="1191"/>
            <ac:spMk id="5" creationId="{466A7F10-2F9F-FCBD-7A4E-6EDB8AF2D0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207EF-322B-47F9-97C3-73256CB83460}" type="doc">
      <dgm:prSet loTypeId="urn:microsoft.com/office/officeart/2005/8/layout/radial1" loCatId="relationship" qsTypeId="urn:microsoft.com/office/officeart/2005/8/quickstyle/simple5" qsCatId="simple" csTypeId="urn:microsoft.com/office/officeart/2005/8/colors/accent4_4" csCatId="accent4" phldr="1"/>
      <dgm:spPr/>
      <dgm:t>
        <a:bodyPr/>
        <a:lstStyle/>
        <a:p>
          <a:endParaRPr lang="en-GB"/>
        </a:p>
      </dgm:t>
    </dgm:pt>
    <dgm:pt modelId="{08687479-E243-4F0A-A6AB-199ECE6621AE}">
      <dgm:prSet phldrT="[Text]" custT="1"/>
      <dgm:spPr/>
      <dgm:t>
        <a:bodyPr/>
        <a:lstStyle/>
        <a:p>
          <a:r>
            <a:rPr lang="en-GB" sz="1600" b="1" dirty="0"/>
            <a:t>Common C memory problems</a:t>
          </a:r>
        </a:p>
      </dgm:t>
    </dgm:pt>
    <dgm:pt modelId="{8C5B1D20-0CB0-4277-85D4-E289A86D3787}" type="parTrans" cxnId="{469E97D2-51B1-44DA-9A51-1BF416269D48}">
      <dgm:prSet/>
      <dgm:spPr/>
      <dgm:t>
        <a:bodyPr/>
        <a:lstStyle/>
        <a:p>
          <a:endParaRPr lang="en-GB"/>
        </a:p>
      </dgm:t>
    </dgm:pt>
    <dgm:pt modelId="{A357E588-4745-43D5-8312-91F97D0A8CA4}" type="sibTrans" cxnId="{469E97D2-51B1-44DA-9A51-1BF416269D48}">
      <dgm:prSet/>
      <dgm:spPr/>
      <dgm:t>
        <a:bodyPr/>
        <a:lstStyle/>
        <a:p>
          <a:endParaRPr lang="en-GB"/>
        </a:p>
      </dgm:t>
    </dgm:pt>
    <dgm:pt modelId="{558B87AF-744D-4A02-A225-216011FAA40F}">
      <dgm:prSet phldrT="[Text]"/>
      <dgm:spPr/>
      <dgm:t>
        <a:bodyPr/>
        <a:lstStyle/>
        <a:p>
          <a:r>
            <a:rPr lang="en-GB" dirty="0"/>
            <a:t>3. Dangling pointers</a:t>
          </a:r>
        </a:p>
      </dgm:t>
    </dgm:pt>
    <dgm:pt modelId="{93BC467C-7938-4242-8A3C-1703BC420AB3}" type="parTrans" cxnId="{F5543963-B711-4B68-838A-94AD4F958C68}">
      <dgm:prSet/>
      <dgm:spPr/>
      <dgm:t>
        <a:bodyPr/>
        <a:lstStyle/>
        <a:p>
          <a:endParaRPr lang="en-GB"/>
        </a:p>
      </dgm:t>
    </dgm:pt>
    <dgm:pt modelId="{BEDBCD69-7941-4B0A-8AB0-C166F0C0659E}" type="sibTrans" cxnId="{F5543963-B711-4B68-838A-94AD4F958C68}">
      <dgm:prSet/>
      <dgm:spPr/>
      <dgm:t>
        <a:bodyPr/>
        <a:lstStyle/>
        <a:p>
          <a:endParaRPr lang="en-GB"/>
        </a:p>
      </dgm:t>
    </dgm:pt>
    <dgm:pt modelId="{659A09DC-3F0F-42DF-BDEB-84F03465A152}">
      <dgm:prSet phldrT="[Text]"/>
      <dgm:spPr/>
      <dgm:t>
        <a:bodyPr/>
        <a:lstStyle/>
        <a:p>
          <a:r>
            <a:rPr lang="en-GB" dirty="0"/>
            <a:t>4. Buffer overflow</a:t>
          </a:r>
        </a:p>
      </dgm:t>
    </dgm:pt>
    <dgm:pt modelId="{2D1A06C1-B8E4-49C2-B2DC-D6DFFF8ECC3A}" type="parTrans" cxnId="{DD2D33AC-B010-4C3C-9224-5D1967C9A1B0}">
      <dgm:prSet/>
      <dgm:spPr/>
      <dgm:t>
        <a:bodyPr/>
        <a:lstStyle/>
        <a:p>
          <a:endParaRPr lang="en-GB"/>
        </a:p>
      </dgm:t>
    </dgm:pt>
    <dgm:pt modelId="{D892F724-ED42-4CD2-95FD-FD8710FB634A}" type="sibTrans" cxnId="{DD2D33AC-B010-4C3C-9224-5D1967C9A1B0}">
      <dgm:prSet/>
      <dgm:spPr/>
      <dgm:t>
        <a:bodyPr/>
        <a:lstStyle/>
        <a:p>
          <a:endParaRPr lang="en-GB"/>
        </a:p>
      </dgm:t>
    </dgm:pt>
    <dgm:pt modelId="{DBD8A706-6EE7-45F2-978D-E15CA1C28F1E}">
      <dgm:prSet phldrT="[Text]"/>
      <dgm:spPr/>
      <dgm:t>
        <a:bodyPr/>
        <a:lstStyle/>
        <a:p>
          <a:r>
            <a:rPr lang="en-GB" dirty="0"/>
            <a:t>5. data mutation/data race</a:t>
          </a:r>
        </a:p>
      </dgm:t>
    </dgm:pt>
    <dgm:pt modelId="{F67733EB-0257-4162-9FE7-56D06A311EA5}" type="parTrans" cxnId="{1212E32A-6139-4B10-82FC-91078F08901A}">
      <dgm:prSet/>
      <dgm:spPr/>
      <dgm:t>
        <a:bodyPr/>
        <a:lstStyle/>
        <a:p>
          <a:endParaRPr lang="en-GB"/>
        </a:p>
      </dgm:t>
    </dgm:pt>
    <dgm:pt modelId="{9533572F-1E35-496B-9891-557D5BFBC1A8}" type="sibTrans" cxnId="{1212E32A-6139-4B10-82FC-91078F08901A}">
      <dgm:prSet/>
      <dgm:spPr/>
      <dgm:t>
        <a:bodyPr/>
        <a:lstStyle/>
        <a:p>
          <a:endParaRPr lang="en-GB"/>
        </a:p>
      </dgm:t>
    </dgm:pt>
    <dgm:pt modelId="{67BDD4C3-2E27-470F-B848-E7454CEE128D}">
      <dgm:prSet phldrT="[Text]"/>
      <dgm:spPr/>
      <dgm:t>
        <a:bodyPr/>
        <a:lstStyle/>
        <a:p>
          <a:r>
            <a:rPr lang="en-GB" dirty="0"/>
            <a:t>1. Wild pointers</a:t>
          </a:r>
        </a:p>
      </dgm:t>
    </dgm:pt>
    <dgm:pt modelId="{4DC8CA12-C72A-4A57-A798-C5155263CF02}" type="parTrans" cxnId="{D8D155EE-0284-44C5-A805-9E4C27EE0B99}">
      <dgm:prSet/>
      <dgm:spPr/>
      <dgm:t>
        <a:bodyPr/>
        <a:lstStyle/>
        <a:p>
          <a:endParaRPr lang="en-GB"/>
        </a:p>
      </dgm:t>
    </dgm:pt>
    <dgm:pt modelId="{747987EF-E534-41AC-B9B5-0780E9BEAC89}" type="sibTrans" cxnId="{D8D155EE-0284-44C5-A805-9E4C27EE0B99}">
      <dgm:prSet/>
      <dgm:spPr/>
      <dgm:t>
        <a:bodyPr/>
        <a:lstStyle/>
        <a:p>
          <a:endParaRPr lang="en-GB"/>
        </a:p>
      </dgm:t>
    </dgm:pt>
    <dgm:pt modelId="{703A1848-9167-4610-81E2-FF852FCEA76D}">
      <dgm:prSet phldrT="[Text]"/>
      <dgm:spPr/>
      <dgm:t>
        <a:bodyPr/>
        <a:lstStyle/>
        <a:p>
          <a:r>
            <a:rPr lang="en-GB" dirty="0"/>
            <a:t>2. Memory leaks</a:t>
          </a:r>
        </a:p>
      </dgm:t>
    </dgm:pt>
    <dgm:pt modelId="{1C31C916-99FA-4D8A-BB2A-319BAAAA766D}" type="parTrans" cxnId="{3BE9C5FC-BE84-4102-896C-C99FE2BF6CED}">
      <dgm:prSet/>
      <dgm:spPr/>
      <dgm:t>
        <a:bodyPr/>
        <a:lstStyle/>
        <a:p>
          <a:endParaRPr lang="en-GB"/>
        </a:p>
      </dgm:t>
    </dgm:pt>
    <dgm:pt modelId="{73395C1F-7809-4786-A4E9-E39B34347496}" type="sibTrans" cxnId="{3BE9C5FC-BE84-4102-896C-C99FE2BF6CED}">
      <dgm:prSet/>
      <dgm:spPr/>
      <dgm:t>
        <a:bodyPr/>
        <a:lstStyle/>
        <a:p>
          <a:endParaRPr lang="en-GB"/>
        </a:p>
      </dgm:t>
    </dgm:pt>
    <dgm:pt modelId="{0E303970-4526-4F0A-BBDD-FD22E45A4B98}" type="pres">
      <dgm:prSet presAssocID="{4D8207EF-322B-47F9-97C3-73256CB83460}" presName="cycle" presStyleCnt="0">
        <dgm:presLayoutVars>
          <dgm:chMax val="1"/>
          <dgm:dir/>
          <dgm:animLvl val="ctr"/>
          <dgm:resizeHandles val="exact"/>
        </dgm:presLayoutVars>
      </dgm:prSet>
      <dgm:spPr/>
    </dgm:pt>
    <dgm:pt modelId="{93229074-6882-45D2-998D-668F7558FEFD}" type="pres">
      <dgm:prSet presAssocID="{08687479-E243-4F0A-A6AB-199ECE6621AE}" presName="centerShape" presStyleLbl="node0" presStyleIdx="0" presStyleCnt="1"/>
      <dgm:spPr/>
    </dgm:pt>
    <dgm:pt modelId="{F9345DFA-9E41-4829-B395-B20C13CF3BE8}" type="pres">
      <dgm:prSet presAssocID="{4DC8CA12-C72A-4A57-A798-C5155263CF02}" presName="Name9" presStyleLbl="parChTrans1D2" presStyleIdx="0" presStyleCnt="5"/>
      <dgm:spPr/>
    </dgm:pt>
    <dgm:pt modelId="{766FB96F-5A47-4A5A-9000-52C8BC0EC4C4}" type="pres">
      <dgm:prSet presAssocID="{4DC8CA12-C72A-4A57-A798-C5155263CF02}" presName="connTx" presStyleLbl="parChTrans1D2" presStyleIdx="0" presStyleCnt="5"/>
      <dgm:spPr/>
    </dgm:pt>
    <dgm:pt modelId="{4DD68702-4552-4B87-A54D-DB9E5E060A70}" type="pres">
      <dgm:prSet presAssocID="{67BDD4C3-2E27-470F-B848-E7454CEE128D}" presName="node" presStyleLbl="node1" presStyleIdx="0" presStyleCnt="5">
        <dgm:presLayoutVars>
          <dgm:bulletEnabled val="1"/>
        </dgm:presLayoutVars>
      </dgm:prSet>
      <dgm:spPr/>
    </dgm:pt>
    <dgm:pt modelId="{C4561397-0FF6-41A0-8671-7EE01FE90C0D}" type="pres">
      <dgm:prSet presAssocID="{1C31C916-99FA-4D8A-BB2A-319BAAAA766D}" presName="Name9" presStyleLbl="parChTrans1D2" presStyleIdx="1" presStyleCnt="5"/>
      <dgm:spPr/>
    </dgm:pt>
    <dgm:pt modelId="{9363ED5F-FFE4-4CAE-856E-E4819306627C}" type="pres">
      <dgm:prSet presAssocID="{1C31C916-99FA-4D8A-BB2A-319BAAAA766D}" presName="connTx" presStyleLbl="parChTrans1D2" presStyleIdx="1" presStyleCnt="5"/>
      <dgm:spPr/>
    </dgm:pt>
    <dgm:pt modelId="{94F7C2BA-2EBA-401E-9ACC-87899FC6AD79}" type="pres">
      <dgm:prSet presAssocID="{703A1848-9167-4610-81E2-FF852FCEA76D}" presName="node" presStyleLbl="node1" presStyleIdx="1" presStyleCnt="5">
        <dgm:presLayoutVars>
          <dgm:bulletEnabled val="1"/>
        </dgm:presLayoutVars>
      </dgm:prSet>
      <dgm:spPr/>
    </dgm:pt>
    <dgm:pt modelId="{74830019-A044-41EC-AAB0-DAB6BA7CA975}" type="pres">
      <dgm:prSet presAssocID="{93BC467C-7938-4242-8A3C-1703BC420AB3}" presName="Name9" presStyleLbl="parChTrans1D2" presStyleIdx="2" presStyleCnt="5"/>
      <dgm:spPr/>
    </dgm:pt>
    <dgm:pt modelId="{4EA3392E-3C02-4195-B09C-E4D5C0AE8260}" type="pres">
      <dgm:prSet presAssocID="{93BC467C-7938-4242-8A3C-1703BC420AB3}" presName="connTx" presStyleLbl="parChTrans1D2" presStyleIdx="2" presStyleCnt="5"/>
      <dgm:spPr/>
    </dgm:pt>
    <dgm:pt modelId="{E7D4292E-65D9-4473-A711-B2D677195C9B}" type="pres">
      <dgm:prSet presAssocID="{558B87AF-744D-4A02-A225-216011FAA40F}" presName="node" presStyleLbl="node1" presStyleIdx="2" presStyleCnt="5">
        <dgm:presLayoutVars>
          <dgm:bulletEnabled val="1"/>
        </dgm:presLayoutVars>
      </dgm:prSet>
      <dgm:spPr/>
    </dgm:pt>
    <dgm:pt modelId="{1ADC720C-409A-4E88-89BA-7CBCA40D6DD2}" type="pres">
      <dgm:prSet presAssocID="{2D1A06C1-B8E4-49C2-B2DC-D6DFFF8ECC3A}" presName="Name9" presStyleLbl="parChTrans1D2" presStyleIdx="3" presStyleCnt="5"/>
      <dgm:spPr/>
    </dgm:pt>
    <dgm:pt modelId="{9C37A26F-6920-4032-A852-96EC389070BE}" type="pres">
      <dgm:prSet presAssocID="{2D1A06C1-B8E4-49C2-B2DC-D6DFFF8ECC3A}" presName="connTx" presStyleLbl="parChTrans1D2" presStyleIdx="3" presStyleCnt="5"/>
      <dgm:spPr/>
    </dgm:pt>
    <dgm:pt modelId="{4BB0D90A-D18B-4132-9FB1-CE4C47A98229}" type="pres">
      <dgm:prSet presAssocID="{659A09DC-3F0F-42DF-BDEB-84F03465A152}" presName="node" presStyleLbl="node1" presStyleIdx="3" presStyleCnt="5">
        <dgm:presLayoutVars>
          <dgm:bulletEnabled val="1"/>
        </dgm:presLayoutVars>
      </dgm:prSet>
      <dgm:spPr/>
    </dgm:pt>
    <dgm:pt modelId="{BA44008D-C7D2-4877-A769-DFD1A903430B}" type="pres">
      <dgm:prSet presAssocID="{F67733EB-0257-4162-9FE7-56D06A311EA5}" presName="Name9" presStyleLbl="parChTrans1D2" presStyleIdx="4" presStyleCnt="5"/>
      <dgm:spPr/>
    </dgm:pt>
    <dgm:pt modelId="{0E36BABC-F945-478B-84A7-E00489E249AE}" type="pres">
      <dgm:prSet presAssocID="{F67733EB-0257-4162-9FE7-56D06A311EA5}" presName="connTx" presStyleLbl="parChTrans1D2" presStyleIdx="4" presStyleCnt="5"/>
      <dgm:spPr/>
    </dgm:pt>
    <dgm:pt modelId="{F2D021FD-DBC6-4D65-AE84-8A33002A4C92}" type="pres">
      <dgm:prSet presAssocID="{DBD8A706-6EE7-45F2-978D-E15CA1C28F1E}" presName="node" presStyleLbl="node1" presStyleIdx="4" presStyleCnt="5">
        <dgm:presLayoutVars>
          <dgm:bulletEnabled val="1"/>
        </dgm:presLayoutVars>
      </dgm:prSet>
      <dgm:spPr/>
    </dgm:pt>
  </dgm:ptLst>
  <dgm:cxnLst>
    <dgm:cxn modelId="{FD8B6A06-EA82-4F01-8837-AA253C102CF8}" type="presOf" srcId="{08687479-E243-4F0A-A6AB-199ECE6621AE}" destId="{93229074-6882-45D2-998D-668F7558FEFD}" srcOrd="0" destOrd="0" presId="urn:microsoft.com/office/officeart/2005/8/layout/radial1"/>
    <dgm:cxn modelId="{3582E122-BC9B-4BDC-8750-BD03BF410284}" type="presOf" srcId="{4DC8CA12-C72A-4A57-A798-C5155263CF02}" destId="{F9345DFA-9E41-4829-B395-B20C13CF3BE8}" srcOrd="0" destOrd="0" presId="urn:microsoft.com/office/officeart/2005/8/layout/radial1"/>
    <dgm:cxn modelId="{1212E32A-6139-4B10-82FC-91078F08901A}" srcId="{08687479-E243-4F0A-A6AB-199ECE6621AE}" destId="{DBD8A706-6EE7-45F2-978D-E15CA1C28F1E}" srcOrd="4" destOrd="0" parTransId="{F67733EB-0257-4162-9FE7-56D06A311EA5}" sibTransId="{9533572F-1E35-496B-9891-557D5BFBC1A8}"/>
    <dgm:cxn modelId="{5EE9F22E-C294-4AD4-B689-20B89205D054}" type="presOf" srcId="{1C31C916-99FA-4D8A-BB2A-319BAAAA766D}" destId="{9363ED5F-FFE4-4CAE-856E-E4819306627C}" srcOrd="1" destOrd="0" presId="urn:microsoft.com/office/officeart/2005/8/layout/radial1"/>
    <dgm:cxn modelId="{28933B32-1113-4B7F-A81B-9C8A95F9C1F6}" type="presOf" srcId="{4D8207EF-322B-47F9-97C3-73256CB83460}" destId="{0E303970-4526-4F0A-BBDD-FD22E45A4B98}" srcOrd="0" destOrd="0" presId="urn:microsoft.com/office/officeart/2005/8/layout/radial1"/>
    <dgm:cxn modelId="{8EA5603B-1FE9-4523-8290-776A613D3F2A}" type="presOf" srcId="{703A1848-9167-4610-81E2-FF852FCEA76D}" destId="{94F7C2BA-2EBA-401E-9ACC-87899FC6AD79}" srcOrd="0" destOrd="0" presId="urn:microsoft.com/office/officeart/2005/8/layout/radial1"/>
    <dgm:cxn modelId="{9501D65C-CEFA-4034-8289-0F04F3E7898B}" type="presOf" srcId="{4DC8CA12-C72A-4A57-A798-C5155263CF02}" destId="{766FB96F-5A47-4A5A-9000-52C8BC0EC4C4}" srcOrd="1" destOrd="0" presId="urn:microsoft.com/office/officeart/2005/8/layout/radial1"/>
    <dgm:cxn modelId="{7D84FD5E-442B-4E11-AB65-BB3C0537585C}" type="presOf" srcId="{93BC467C-7938-4242-8A3C-1703BC420AB3}" destId="{4EA3392E-3C02-4195-B09C-E4D5C0AE8260}" srcOrd="1" destOrd="0" presId="urn:microsoft.com/office/officeart/2005/8/layout/radial1"/>
    <dgm:cxn modelId="{F5543963-B711-4B68-838A-94AD4F958C68}" srcId="{08687479-E243-4F0A-A6AB-199ECE6621AE}" destId="{558B87AF-744D-4A02-A225-216011FAA40F}" srcOrd="2" destOrd="0" parTransId="{93BC467C-7938-4242-8A3C-1703BC420AB3}" sibTransId="{BEDBCD69-7941-4B0A-8AB0-C166F0C0659E}"/>
    <dgm:cxn modelId="{1FE4C552-CE6E-41B6-8326-4DC063CDD89A}" type="presOf" srcId="{DBD8A706-6EE7-45F2-978D-E15CA1C28F1E}" destId="{F2D021FD-DBC6-4D65-AE84-8A33002A4C92}" srcOrd="0" destOrd="0" presId="urn:microsoft.com/office/officeart/2005/8/layout/radial1"/>
    <dgm:cxn modelId="{A1270158-8C25-4B3B-B4FA-BE427B5032C9}" type="presOf" srcId="{2D1A06C1-B8E4-49C2-B2DC-D6DFFF8ECC3A}" destId="{9C37A26F-6920-4032-A852-96EC389070BE}" srcOrd="1" destOrd="0" presId="urn:microsoft.com/office/officeart/2005/8/layout/radial1"/>
    <dgm:cxn modelId="{8EDD817C-9C88-4907-8D4A-90B712111602}" type="presOf" srcId="{67BDD4C3-2E27-470F-B848-E7454CEE128D}" destId="{4DD68702-4552-4B87-A54D-DB9E5E060A70}" srcOrd="0" destOrd="0" presId="urn:microsoft.com/office/officeart/2005/8/layout/radial1"/>
    <dgm:cxn modelId="{89FC1493-49BD-4D44-AFAF-D0EF5A741489}" type="presOf" srcId="{659A09DC-3F0F-42DF-BDEB-84F03465A152}" destId="{4BB0D90A-D18B-4132-9FB1-CE4C47A98229}" srcOrd="0" destOrd="0" presId="urn:microsoft.com/office/officeart/2005/8/layout/radial1"/>
    <dgm:cxn modelId="{DD2D33AC-B010-4C3C-9224-5D1967C9A1B0}" srcId="{08687479-E243-4F0A-A6AB-199ECE6621AE}" destId="{659A09DC-3F0F-42DF-BDEB-84F03465A152}" srcOrd="3" destOrd="0" parTransId="{2D1A06C1-B8E4-49C2-B2DC-D6DFFF8ECC3A}" sibTransId="{D892F724-ED42-4CD2-95FD-FD8710FB634A}"/>
    <dgm:cxn modelId="{B77F7FAF-0A3E-47A2-AE46-1CDA0E2C613A}" type="presOf" srcId="{1C31C916-99FA-4D8A-BB2A-319BAAAA766D}" destId="{C4561397-0FF6-41A0-8671-7EE01FE90C0D}" srcOrd="0" destOrd="0" presId="urn:microsoft.com/office/officeart/2005/8/layout/radial1"/>
    <dgm:cxn modelId="{95A2C1C2-CE9F-4E54-B3A7-189182316F07}" type="presOf" srcId="{93BC467C-7938-4242-8A3C-1703BC420AB3}" destId="{74830019-A044-41EC-AAB0-DAB6BA7CA975}" srcOrd="0" destOrd="0" presId="urn:microsoft.com/office/officeart/2005/8/layout/radial1"/>
    <dgm:cxn modelId="{B704D7CA-80BB-4873-ACAC-903428355E46}" type="presOf" srcId="{F67733EB-0257-4162-9FE7-56D06A311EA5}" destId="{BA44008D-C7D2-4877-A769-DFD1A903430B}" srcOrd="0" destOrd="0" presId="urn:microsoft.com/office/officeart/2005/8/layout/radial1"/>
    <dgm:cxn modelId="{439449CD-E80D-4704-B663-26F8D3B388A8}" type="presOf" srcId="{2D1A06C1-B8E4-49C2-B2DC-D6DFFF8ECC3A}" destId="{1ADC720C-409A-4E88-89BA-7CBCA40D6DD2}" srcOrd="0" destOrd="0" presId="urn:microsoft.com/office/officeart/2005/8/layout/radial1"/>
    <dgm:cxn modelId="{469E97D2-51B1-44DA-9A51-1BF416269D48}" srcId="{4D8207EF-322B-47F9-97C3-73256CB83460}" destId="{08687479-E243-4F0A-A6AB-199ECE6621AE}" srcOrd="0" destOrd="0" parTransId="{8C5B1D20-0CB0-4277-85D4-E289A86D3787}" sibTransId="{A357E588-4745-43D5-8312-91F97D0A8CA4}"/>
    <dgm:cxn modelId="{2E9797D6-AA0D-4097-9347-27152C821A38}" type="presOf" srcId="{558B87AF-744D-4A02-A225-216011FAA40F}" destId="{E7D4292E-65D9-4473-A711-B2D677195C9B}" srcOrd="0" destOrd="0" presId="urn:microsoft.com/office/officeart/2005/8/layout/radial1"/>
    <dgm:cxn modelId="{D8D155EE-0284-44C5-A805-9E4C27EE0B99}" srcId="{08687479-E243-4F0A-A6AB-199ECE6621AE}" destId="{67BDD4C3-2E27-470F-B848-E7454CEE128D}" srcOrd="0" destOrd="0" parTransId="{4DC8CA12-C72A-4A57-A798-C5155263CF02}" sibTransId="{747987EF-E534-41AC-B9B5-0780E9BEAC89}"/>
    <dgm:cxn modelId="{E2EDCCF0-216B-473D-9799-6143EC096099}" type="presOf" srcId="{F67733EB-0257-4162-9FE7-56D06A311EA5}" destId="{0E36BABC-F945-478B-84A7-E00489E249AE}" srcOrd="1" destOrd="0" presId="urn:microsoft.com/office/officeart/2005/8/layout/radial1"/>
    <dgm:cxn modelId="{3BE9C5FC-BE84-4102-896C-C99FE2BF6CED}" srcId="{08687479-E243-4F0A-A6AB-199ECE6621AE}" destId="{703A1848-9167-4610-81E2-FF852FCEA76D}" srcOrd="1" destOrd="0" parTransId="{1C31C916-99FA-4D8A-BB2A-319BAAAA766D}" sibTransId="{73395C1F-7809-4786-A4E9-E39B34347496}"/>
    <dgm:cxn modelId="{C22295E5-0C15-40B5-9BDC-A3FECBF4789C}" type="presParOf" srcId="{0E303970-4526-4F0A-BBDD-FD22E45A4B98}" destId="{93229074-6882-45D2-998D-668F7558FEFD}" srcOrd="0" destOrd="0" presId="urn:microsoft.com/office/officeart/2005/8/layout/radial1"/>
    <dgm:cxn modelId="{18B6EFD3-10E6-43D9-9A03-6FCCE503065C}" type="presParOf" srcId="{0E303970-4526-4F0A-BBDD-FD22E45A4B98}" destId="{F9345DFA-9E41-4829-B395-B20C13CF3BE8}" srcOrd="1" destOrd="0" presId="urn:microsoft.com/office/officeart/2005/8/layout/radial1"/>
    <dgm:cxn modelId="{1C8FB632-A3E8-4E32-94A8-CDB4F0622EF3}" type="presParOf" srcId="{F9345DFA-9E41-4829-B395-B20C13CF3BE8}" destId="{766FB96F-5A47-4A5A-9000-52C8BC0EC4C4}" srcOrd="0" destOrd="0" presId="urn:microsoft.com/office/officeart/2005/8/layout/radial1"/>
    <dgm:cxn modelId="{32E16184-9987-4515-9D63-4697BE4546C8}" type="presParOf" srcId="{0E303970-4526-4F0A-BBDD-FD22E45A4B98}" destId="{4DD68702-4552-4B87-A54D-DB9E5E060A70}" srcOrd="2" destOrd="0" presId="urn:microsoft.com/office/officeart/2005/8/layout/radial1"/>
    <dgm:cxn modelId="{91379290-AA9A-4E89-92C0-7D723472759E}" type="presParOf" srcId="{0E303970-4526-4F0A-BBDD-FD22E45A4B98}" destId="{C4561397-0FF6-41A0-8671-7EE01FE90C0D}" srcOrd="3" destOrd="0" presId="urn:microsoft.com/office/officeart/2005/8/layout/radial1"/>
    <dgm:cxn modelId="{F71CD8FD-AFAD-4BB5-BE86-329AF228BCFD}" type="presParOf" srcId="{C4561397-0FF6-41A0-8671-7EE01FE90C0D}" destId="{9363ED5F-FFE4-4CAE-856E-E4819306627C}" srcOrd="0" destOrd="0" presId="urn:microsoft.com/office/officeart/2005/8/layout/radial1"/>
    <dgm:cxn modelId="{73D95117-E431-49DE-A79A-3C33DA03EA24}" type="presParOf" srcId="{0E303970-4526-4F0A-BBDD-FD22E45A4B98}" destId="{94F7C2BA-2EBA-401E-9ACC-87899FC6AD79}" srcOrd="4" destOrd="0" presId="urn:microsoft.com/office/officeart/2005/8/layout/radial1"/>
    <dgm:cxn modelId="{59268F4B-A16D-4D2B-9BB8-5D3F3B50EE92}" type="presParOf" srcId="{0E303970-4526-4F0A-BBDD-FD22E45A4B98}" destId="{74830019-A044-41EC-AAB0-DAB6BA7CA975}" srcOrd="5" destOrd="0" presId="urn:microsoft.com/office/officeart/2005/8/layout/radial1"/>
    <dgm:cxn modelId="{64D03E8F-2711-4B3A-B120-CF165D829604}" type="presParOf" srcId="{74830019-A044-41EC-AAB0-DAB6BA7CA975}" destId="{4EA3392E-3C02-4195-B09C-E4D5C0AE8260}" srcOrd="0" destOrd="0" presId="urn:microsoft.com/office/officeart/2005/8/layout/radial1"/>
    <dgm:cxn modelId="{5B29A349-F5C8-4614-8C36-563FC4311990}" type="presParOf" srcId="{0E303970-4526-4F0A-BBDD-FD22E45A4B98}" destId="{E7D4292E-65D9-4473-A711-B2D677195C9B}" srcOrd="6" destOrd="0" presId="urn:microsoft.com/office/officeart/2005/8/layout/radial1"/>
    <dgm:cxn modelId="{98B41A51-53A5-4091-9728-86236F770492}" type="presParOf" srcId="{0E303970-4526-4F0A-BBDD-FD22E45A4B98}" destId="{1ADC720C-409A-4E88-89BA-7CBCA40D6DD2}" srcOrd="7" destOrd="0" presId="urn:microsoft.com/office/officeart/2005/8/layout/radial1"/>
    <dgm:cxn modelId="{8CCBE817-7CB1-4032-B86C-A8C59F5BEA6C}" type="presParOf" srcId="{1ADC720C-409A-4E88-89BA-7CBCA40D6DD2}" destId="{9C37A26F-6920-4032-A852-96EC389070BE}" srcOrd="0" destOrd="0" presId="urn:microsoft.com/office/officeart/2005/8/layout/radial1"/>
    <dgm:cxn modelId="{F30D2510-07C9-43AB-81D8-D8D5B273DCA3}" type="presParOf" srcId="{0E303970-4526-4F0A-BBDD-FD22E45A4B98}" destId="{4BB0D90A-D18B-4132-9FB1-CE4C47A98229}" srcOrd="8" destOrd="0" presId="urn:microsoft.com/office/officeart/2005/8/layout/radial1"/>
    <dgm:cxn modelId="{26AA7BAF-7408-4AD2-97AF-C81C8FFE7ADC}" type="presParOf" srcId="{0E303970-4526-4F0A-BBDD-FD22E45A4B98}" destId="{BA44008D-C7D2-4877-A769-DFD1A903430B}" srcOrd="9" destOrd="0" presId="urn:microsoft.com/office/officeart/2005/8/layout/radial1"/>
    <dgm:cxn modelId="{523B4EC4-977F-4097-BBE7-CEDFEC6BFA84}" type="presParOf" srcId="{BA44008D-C7D2-4877-A769-DFD1A903430B}" destId="{0E36BABC-F945-478B-84A7-E00489E249AE}" srcOrd="0" destOrd="0" presId="urn:microsoft.com/office/officeart/2005/8/layout/radial1"/>
    <dgm:cxn modelId="{C8C1493B-B571-465B-8B34-449E272613EC}" type="presParOf" srcId="{0E303970-4526-4F0A-BBDD-FD22E45A4B98}" destId="{F2D021FD-DBC6-4D65-AE84-8A33002A4C92}" srcOrd="10"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07DA08-97F6-4596-97CE-F922BBDD3877}"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D8B15106-F22C-4B08-92F3-928558418A79}">
      <dgm:prSet phldrT="[Text]"/>
      <dgm:spPr/>
      <dgm:t>
        <a:bodyPr/>
        <a:lstStyle/>
        <a:p>
          <a:r>
            <a:rPr lang="en-GB" dirty="0"/>
            <a:t>Binary Crate</a:t>
          </a:r>
        </a:p>
      </dgm:t>
    </dgm:pt>
    <dgm:pt modelId="{E538FE06-10E2-41A2-B164-2499BD5C145B}" type="parTrans" cxnId="{C62254AA-00DD-422F-AAA4-D333B63FEE85}">
      <dgm:prSet/>
      <dgm:spPr/>
      <dgm:t>
        <a:bodyPr/>
        <a:lstStyle/>
        <a:p>
          <a:endParaRPr lang="en-GB"/>
        </a:p>
      </dgm:t>
    </dgm:pt>
    <dgm:pt modelId="{5F5CA295-A744-43FF-A8E6-4C62F235139B}" type="sibTrans" cxnId="{C62254AA-00DD-422F-AAA4-D333B63FEE85}">
      <dgm:prSet/>
      <dgm:spPr/>
      <dgm:t>
        <a:bodyPr/>
        <a:lstStyle/>
        <a:p>
          <a:endParaRPr lang="en-GB"/>
        </a:p>
      </dgm:t>
    </dgm:pt>
    <dgm:pt modelId="{D89DE20F-0809-4070-9375-6549769C1763}">
      <dgm:prSet phldrT="[Text]"/>
      <dgm:spPr/>
      <dgm:t>
        <a:bodyPr/>
        <a:lstStyle/>
        <a:p>
          <a:r>
            <a:rPr lang="en-GB" dirty="0"/>
            <a:t>Executable program (PE, ELF or Mach-O formats etc.)</a:t>
          </a:r>
        </a:p>
      </dgm:t>
    </dgm:pt>
    <dgm:pt modelId="{65EF4C6C-FCCD-45C2-A9A0-5A7CDE22D466}" type="parTrans" cxnId="{86C9ED09-6947-41A8-A967-C3DC8E896703}">
      <dgm:prSet/>
      <dgm:spPr/>
      <dgm:t>
        <a:bodyPr/>
        <a:lstStyle/>
        <a:p>
          <a:endParaRPr lang="en-GB"/>
        </a:p>
      </dgm:t>
    </dgm:pt>
    <dgm:pt modelId="{B38D95F4-260A-4AFD-B928-442A3D983B8E}" type="sibTrans" cxnId="{86C9ED09-6947-41A8-A967-C3DC8E896703}">
      <dgm:prSet/>
      <dgm:spPr/>
      <dgm:t>
        <a:bodyPr/>
        <a:lstStyle/>
        <a:p>
          <a:endParaRPr lang="en-GB"/>
        </a:p>
      </dgm:t>
    </dgm:pt>
    <dgm:pt modelId="{C9C7FA0F-9BF3-4EFC-BB17-E58E61841EC3}">
      <dgm:prSet phldrT="[Text]"/>
      <dgm:spPr/>
      <dgm:t>
        <a:bodyPr/>
        <a:lstStyle/>
        <a:p>
          <a:r>
            <a:rPr lang="en-GB" dirty="0"/>
            <a:t>Has a main() function</a:t>
          </a:r>
        </a:p>
      </dgm:t>
    </dgm:pt>
    <dgm:pt modelId="{2C148918-F37B-47B7-8F28-77C836D8C783}" type="parTrans" cxnId="{3A81CB34-9EE5-49E2-B582-F2AD3035CD0A}">
      <dgm:prSet/>
      <dgm:spPr/>
      <dgm:t>
        <a:bodyPr/>
        <a:lstStyle/>
        <a:p>
          <a:endParaRPr lang="en-GB"/>
        </a:p>
      </dgm:t>
    </dgm:pt>
    <dgm:pt modelId="{0A8F2101-1036-4A4B-8F56-B23A8D72CD47}" type="sibTrans" cxnId="{3A81CB34-9EE5-49E2-B582-F2AD3035CD0A}">
      <dgm:prSet/>
      <dgm:spPr/>
      <dgm:t>
        <a:bodyPr/>
        <a:lstStyle/>
        <a:p>
          <a:endParaRPr lang="en-GB"/>
        </a:p>
      </dgm:t>
    </dgm:pt>
    <dgm:pt modelId="{32E5AFDB-2227-4DFF-A3D5-2C5612CE8F12}">
      <dgm:prSet phldrT="[Text]"/>
      <dgm:spPr/>
      <dgm:t>
        <a:bodyPr/>
        <a:lstStyle/>
        <a:p>
          <a:r>
            <a:rPr lang="en-GB" dirty="0"/>
            <a:t>Library Crate</a:t>
          </a:r>
        </a:p>
      </dgm:t>
    </dgm:pt>
    <dgm:pt modelId="{75BA31FB-14A5-4C93-A61C-A71015A4411D}" type="parTrans" cxnId="{0994C180-920C-4ED4-B54F-256106EDECD3}">
      <dgm:prSet/>
      <dgm:spPr/>
      <dgm:t>
        <a:bodyPr/>
        <a:lstStyle/>
        <a:p>
          <a:endParaRPr lang="en-GB"/>
        </a:p>
      </dgm:t>
    </dgm:pt>
    <dgm:pt modelId="{977CD76F-3E3A-4888-AADC-5BCA7A5ED2B8}" type="sibTrans" cxnId="{0994C180-920C-4ED4-B54F-256106EDECD3}">
      <dgm:prSet/>
      <dgm:spPr/>
      <dgm:t>
        <a:bodyPr/>
        <a:lstStyle/>
        <a:p>
          <a:endParaRPr lang="en-GB"/>
        </a:p>
      </dgm:t>
    </dgm:pt>
    <dgm:pt modelId="{1EAC473A-498D-4DC2-9652-AF5B343FE8CA}">
      <dgm:prSet phldrT="[Text]"/>
      <dgm:spPr/>
      <dgm:t>
        <a:bodyPr/>
        <a:lstStyle/>
        <a:p>
          <a:r>
            <a:rPr lang="en-GB" dirty="0"/>
            <a:t>Doesn't compile to executable</a:t>
          </a:r>
        </a:p>
      </dgm:t>
    </dgm:pt>
    <dgm:pt modelId="{70CBE51C-F99E-4784-B445-E2B604AA814D}" type="parTrans" cxnId="{7099608C-AE4F-4AD1-B8A9-9C352E6E797B}">
      <dgm:prSet/>
      <dgm:spPr/>
      <dgm:t>
        <a:bodyPr/>
        <a:lstStyle/>
        <a:p>
          <a:endParaRPr lang="en-GB"/>
        </a:p>
      </dgm:t>
    </dgm:pt>
    <dgm:pt modelId="{877731C4-62E2-4131-87F3-89AA1CEDD452}" type="sibTrans" cxnId="{7099608C-AE4F-4AD1-B8A9-9C352E6E797B}">
      <dgm:prSet/>
      <dgm:spPr/>
      <dgm:t>
        <a:bodyPr/>
        <a:lstStyle/>
        <a:p>
          <a:endParaRPr lang="en-GB"/>
        </a:p>
      </dgm:t>
    </dgm:pt>
    <dgm:pt modelId="{59F95B1A-7949-4597-BC0C-6366F7335205}">
      <dgm:prSet phldrT="[Text]"/>
      <dgm:spPr/>
      <dgm:t>
        <a:bodyPr/>
        <a:lstStyle/>
        <a:p>
          <a:r>
            <a:rPr lang="en-GB" dirty="0"/>
            <a:t>Provides functionality for </a:t>
          </a:r>
          <a:r>
            <a:rPr lang="en-GB" i="1" dirty="0"/>
            <a:t>other</a:t>
          </a:r>
          <a:r>
            <a:rPr lang="en-GB" dirty="0"/>
            <a:t> programs</a:t>
          </a:r>
        </a:p>
      </dgm:t>
    </dgm:pt>
    <dgm:pt modelId="{B5483B67-8ADA-4647-9836-BA457ADE5376}" type="parTrans" cxnId="{1645C3A6-7933-42F8-B7C1-A0171200FACC}">
      <dgm:prSet/>
      <dgm:spPr/>
      <dgm:t>
        <a:bodyPr/>
        <a:lstStyle/>
        <a:p>
          <a:endParaRPr lang="en-GB"/>
        </a:p>
      </dgm:t>
    </dgm:pt>
    <dgm:pt modelId="{3A110DE1-B040-4C49-8BF8-F30F02A3FA3A}" type="sibTrans" cxnId="{1645C3A6-7933-42F8-B7C1-A0171200FACC}">
      <dgm:prSet/>
      <dgm:spPr/>
      <dgm:t>
        <a:bodyPr/>
        <a:lstStyle/>
        <a:p>
          <a:endParaRPr lang="en-GB"/>
        </a:p>
      </dgm:t>
    </dgm:pt>
    <dgm:pt modelId="{F3FBE6BC-74A2-4385-8F7D-5B0587A84D02}">
      <dgm:prSet phldrT="[Text]"/>
      <dgm:spPr/>
      <dgm:t>
        <a:bodyPr/>
        <a:lstStyle/>
        <a:p>
          <a:r>
            <a:rPr lang="en-GB" dirty="0"/>
            <a:t>No main() function</a:t>
          </a:r>
        </a:p>
      </dgm:t>
    </dgm:pt>
    <dgm:pt modelId="{5766FB45-A136-4D14-B404-2E3A1F649A6F}" type="parTrans" cxnId="{8076CDC3-79A9-4306-9EE8-D08F52E9BCFE}">
      <dgm:prSet/>
      <dgm:spPr/>
      <dgm:t>
        <a:bodyPr/>
        <a:lstStyle/>
        <a:p>
          <a:endParaRPr lang="en-GB"/>
        </a:p>
      </dgm:t>
    </dgm:pt>
    <dgm:pt modelId="{5D530470-C8F6-4A00-93F3-CD0E37A9761F}" type="sibTrans" cxnId="{8076CDC3-79A9-4306-9EE8-D08F52E9BCFE}">
      <dgm:prSet/>
      <dgm:spPr/>
      <dgm:t>
        <a:bodyPr/>
        <a:lstStyle/>
        <a:p>
          <a:endParaRPr lang="en-GB"/>
        </a:p>
      </dgm:t>
    </dgm:pt>
    <dgm:pt modelId="{07F2A7C8-9D8C-4FF6-934E-85747C57D5C2}" type="pres">
      <dgm:prSet presAssocID="{CD07DA08-97F6-4596-97CE-F922BBDD3877}" presName="Name0" presStyleCnt="0">
        <dgm:presLayoutVars>
          <dgm:dir/>
          <dgm:animLvl val="lvl"/>
          <dgm:resizeHandles val="exact"/>
        </dgm:presLayoutVars>
      </dgm:prSet>
      <dgm:spPr/>
    </dgm:pt>
    <dgm:pt modelId="{FEAE2EAD-22E7-4A34-AB13-249A14AEC1DC}" type="pres">
      <dgm:prSet presAssocID="{D8B15106-F22C-4B08-92F3-928558418A79}" presName="composite" presStyleCnt="0"/>
      <dgm:spPr/>
    </dgm:pt>
    <dgm:pt modelId="{16B601A4-D916-486F-A6B3-5CDD71F7C46B}" type="pres">
      <dgm:prSet presAssocID="{D8B15106-F22C-4B08-92F3-928558418A79}" presName="parTx" presStyleLbl="alignNode1" presStyleIdx="0" presStyleCnt="2">
        <dgm:presLayoutVars>
          <dgm:chMax val="0"/>
          <dgm:chPref val="0"/>
          <dgm:bulletEnabled val="1"/>
        </dgm:presLayoutVars>
      </dgm:prSet>
      <dgm:spPr/>
    </dgm:pt>
    <dgm:pt modelId="{33DDDB52-1815-4395-82F9-92A8B35C3F6E}" type="pres">
      <dgm:prSet presAssocID="{D8B15106-F22C-4B08-92F3-928558418A79}" presName="desTx" presStyleLbl="alignAccFollowNode1" presStyleIdx="0" presStyleCnt="2">
        <dgm:presLayoutVars>
          <dgm:bulletEnabled val="1"/>
        </dgm:presLayoutVars>
      </dgm:prSet>
      <dgm:spPr/>
    </dgm:pt>
    <dgm:pt modelId="{068D32BC-5986-4076-B4D8-4FD4770DD271}" type="pres">
      <dgm:prSet presAssocID="{5F5CA295-A744-43FF-A8E6-4C62F235139B}" presName="space" presStyleCnt="0"/>
      <dgm:spPr/>
    </dgm:pt>
    <dgm:pt modelId="{1E88EE8C-14D2-4EA4-9772-4C666AC24902}" type="pres">
      <dgm:prSet presAssocID="{32E5AFDB-2227-4DFF-A3D5-2C5612CE8F12}" presName="composite" presStyleCnt="0"/>
      <dgm:spPr/>
    </dgm:pt>
    <dgm:pt modelId="{A0DC8F34-EE94-4BB5-9582-86523B788D12}" type="pres">
      <dgm:prSet presAssocID="{32E5AFDB-2227-4DFF-A3D5-2C5612CE8F12}" presName="parTx" presStyleLbl="alignNode1" presStyleIdx="1" presStyleCnt="2">
        <dgm:presLayoutVars>
          <dgm:chMax val="0"/>
          <dgm:chPref val="0"/>
          <dgm:bulletEnabled val="1"/>
        </dgm:presLayoutVars>
      </dgm:prSet>
      <dgm:spPr/>
    </dgm:pt>
    <dgm:pt modelId="{B33FBA4E-D4B0-4650-ACD2-5BB07F43F73A}" type="pres">
      <dgm:prSet presAssocID="{32E5AFDB-2227-4DFF-A3D5-2C5612CE8F12}" presName="desTx" presStyleLbl="alignAccFollowNode1" presStyleIdx="1" presStyleCnt="2">
        <dgm:presLayoutVars>
          <dgm:bulletEnabled val="1"/>
        </dgm:presLayoutVars>
      </dgm:prSet>
      <dgm:spPr/>
    </dgm:pt>
  </dgm:ptLst>
  <dgm:cxnLst>
    <dgm:cxn modelId="{D2F98700-9AAB-490C-8294-989E05A213D4}" type="presOf" srcId="{32E5AFDB-2227-4DFF-A3D5-2C5612CE8F12}" destId="{A0DC8F34-EE94-4BB5-9582-86523B788D12}" srcOrd="0" destOrd="0" presId="urn:microsoft.com/office/officeart/2005/8/layout/hList1"/>
    <dgm:cxn modelId="{86C9ED09-6947-41A8-A967-C3DC8E896703}" srcId="{D8B15106-F22C-4B08-92F3-928558418A79}" destId="{D89DE20F-0809-4070-9375-6549769C1763}" srcOrd="0" destOrd="0" parTransId="{65EF4C6C-FCCD-45C2-A9A0-5A7CDE22D466}" sibTransId="{B38D95F4-260A-4AFD-B928-442A3D983B8E}"/>
    <dgm:cxn modelId="{2B2E7C12-9C36-4927-A306-E5DA739EC62A}" type="presOf" srcId="{C9C7FA0F-9BF3-4EFC-BB17-E58E61841EC3}" destId="{33DDDB52-1815-4395-82F9-92A8B35C3F6E}" srcOrd="0" destOrd="1" presId="urn:microsoft.com/office/officeart/2005/8/layout/hList1"/>
    <dgm:cxn modelId="{3A81CB34-9EE5-49E2-B582-F2AD3035CD0A}" srcId="{D8B15106-F22C-4B08-92F3-928558418A79}" destId="{C9C7FA0F-9BF3-4EFC-BB17-E58E61841EC3}" srcOrd="1" destOrd="0" parTransId="{2C148918-F37B-47B7-8F28-77C836D8C783}" sibTransId="{0A8F2101-1036-4A4B-8F56-B23A8D72CD47}"/>
    <dgm:cxn modelId="{46CC413F-E684-4334-B365-47915F58D1FA}" type="presOf" srcId="{1EAC473A-498D-4DC2-9652-AF5B343FE8CA}" destId="{B33FBA4E-D4B0-4650-ACD2-5BB07F43F73A}" srcOrd="0" destOrd="0" presId="urn:microsoft.com/office/officeart/2005/8/layout/hList1"/>
    <dgm:cxn modelId="{705C8969-11A1-466B-8F38-F74B5EB15A40}" type="presOf" srcId="{D89DE20F-0809-4070-9375-6549769C1763}" destId="{33DDDB52-1815-4395-82F9-92A8B35C3F6E}" srcOrd="0" destOrd="0" presId="urn:microsoft.com/office/officeart/2005/8/layout/hList1"/>
    <dgm:cxn modelId="{261BF171-67CF-4BC1-8685-D45FE543C0F0}" type="presOf" srcId="{59F95B1A-7949-4597-BC0C-6366F7335205}" destId="{B33FBA4E-D4B0-4650-ACD2-5BB07F43F73A}" srcOrd="0" destOrd="2" presId="urn:microsoft.com/office/officeart/2005/8/layout/hList1"/>
    <dgm:cxn modelId="{0994C180-920C-4ED4-B54F-256106EDECD3}" srcId="{CD07DA08-97F6-4596-97CE-F922BBDD3877}" destId="{32E5AFDB-2227-4DFF-A3D5-2C5612CE8F12}" srcOrd="1" destOrd="0" parTransId="{75BA31FB-14A5-4C93-A61C-A71015A4411D}" sibTransId="{977CD76F-3E3A-4888-AADC-5BCA7A5ED2B8}"/>
    <dgm:cxn modelId="{7099608C-AE4F-4AD1-B8A9-9C352E6E797B}" srcId="{32E5AFDB-2227-4DFF-A3D5-2C5612CE8F12}" destId="{1EAC473A-498D-4DC2-9652-AF5B343FE8CA}" srcOrd="0" destOrd="0" parTransId="{70CBE51C-F99E-4784-B445-E2B604AA814D}" sibTransId="{877731C4-62E2-4131-87F3-89AA1CEDD452}"/>
    <dgm:cxn modelId="{1645C3A6-7933-42F8-B7C1-A0171200FACC}" srcId="{32E5AFDB-2227-4DFF-A3D5-2C5612CE8F12}" destId="{59F95B1A-7949-4597-BC0C-6366F7335205}" srcOrd="2" destOrd="0" parTransId="{B5483B67-8ADA-4647-9836-BA457ADE5376}" sibTransId="{3A110DE1-B040-4C49-8BF8-F30F02A3FA3A}"/>
    <dgm:cxn modelId="{C62254AA-00DD-422F-AAA4-D333B63FEE85}" srcId="{CD07DA08-97F6-4596-97CE-F922BBDD3877}" destId="{D8B15106-F22C-4B08-92F3-928558418A79}" srcOrd="0" destOrd="0" parTransId="{E538FE06-10E2-41A2-B164-2499BD5C145B}" sibTransId="{5F5CA295-A744-43FF-A8E6-4C62F235139B}"/>
    <dgm:cxn modelId="{8076CDC3-79A9-4306-9EE8-D08F52E9BCFE}" srcId="{32E5AFDB-2227-4DFF-A3D5-2C5612CE8F12}" destId="{F3FBE6BC-74A2-4385-8F7D-5B0587A84D02}" srcOrd="1" destOrd="0" parTransId="{5766FB45-A136-4D14-B404-2E3A1F649A6F}" sibTransId="{5D530470-C8F6-4A00-93F3-CD0E37A9761F}"/>
    <dgm:cxn modelId="{8ACB8DC5-A44E-4DE4-9F7D-81E0C4D212E7}" type="presOf" srcId="{F3FBE6BC-74A2-4385-8F7D-5B0587A84D02}" destId="{B33FBA4E-D4B0-4650-ACD2-5BB07F43F73A}" srcOrd="0" destOrd="1" presId="urn:microsoft.com/office/officeart/2005/8/layout/hList1"/>
    <dgm:cxn modelId="{22EE35ED-01DB-4447-8F3A-104B04CF01E4}" type="presOf" srcId="{CD07DA08-97F6-4596-97CE-F922BBDD3877}" destId="{07F2A7C8-9D8C-4FF6-934E-85747C57D5C2}" srcOrd="0" destOrd="0" presId="urn:microsoft.com/office/officeart/2005/8/layout/hList1"/>
    <dgm:cxn modelId="{998A78F6-737E-4487-A275-B9CE133B338A}" type="presOf" srcId="{D8B15106-F22C-4B08-92F3-928558418A79}" destId="{16B601A4-D916-486F-A6B3-5CDD71F7C46B}" srcOrd="0" destOrd="0" presId="urn:microsoft.com/office/officeart/2005/8/layout/hList1"/>
    <dgm:cxn modelId="{0F4C3EFC-A5B2-4868-A24F-805F8ACDBC76}" type="presParOf" srcId="{07F2A7C8-9D8C-4FF6-934E-85747C57D5C2}" destId="{FEAE2EAD-22E7-4A34-AB13-249A14AEC1DC}" srcOrd="0" destOrd="0" presId="urn:microsoft.com/office/officeart/2005/8/layout/hList1"/>
    <dgm:cxn modelId="{2DA3EEAC-FA38-44D3-AC10-AEFA7D3D1901}" type="presParOf" srcId="{FEAE2EAD-22E7-4A34-AB13-249A14AEC1DC}" destId="{16B601A4-D916-486F-A6B3-5CDD71F7C46B}" srcOrd="0" destOrd="0" presId="urn:microsoft.com/office/officeart/2005/8/layout/hList1"/>
    <dgm:cxn modelId="{DD2E30FF-384A-42CD-B5A4-FF0BF2EDA1D9}" type="presParOf" srcId="{FEAE2EAD-22E7-4A34-AB13-249A14AEC1DC}" destId="{33DDDB52-1815-4395-82F9-92A8B35C3F6E}" srcOrd="1" destOrd="0" presId="urn:microsoft.com/office/officeart/2005/8/layout/hList1"/>
    <dgm:cxn modelId="{09BCFA2A-D5BC-44B3-9D19-F3C7592ACB7A}" type="presParOf" srcId="{07F2A7C8-9D8C-4FF6-934E-85747C57D5C2}" destId="{068D32BC-5986-4076-B4D8-4FD4770DD271}" srcOrd="1" destOrd="0" presId="urn:microsoft.com/office/officeart/2005/8/layout/hList1"/>
    <dgm:cxn modelId="{99461208-1BB3-4017-BE0D-4D41BFBFDAC1}" type="presParOf" srcId="{07F2A7C8-9D8C-4FF6-934E-85747C57D5C2}" destId="{1E88EE8C-14D2-4EA4-9772-4C666AC24902}" srcOrd="2" destOrd="0" presId="urn:microsoft.com/office/officeart/2005/8/layout/hList1"/>
    <dgm:cxn modelId="{5E4A34DD-0F7C-4AA2-8A16-C189C77513E7}" type="presParOf" srcId="{1E88EE8C-14D2-4EA4-9772-4C666AC24902}" destId="{A0DC8F34-EE94-4BB5-9582-86523B788D12}" srcOrd="0" destOrd="0" presId="urn:microsoft.com/office/officeart/2005/8/layout/hList1"/>
    <dgm:cxn modelId="{B92F4598-47B4-4CB5-8DE9-B9236E2C4E48}" type="presParOf" srcId="{1E88EE8C-14D2-4EA4-9772-4C666AC24902}" destId="{B33FBA4E-D4B0-4650-ACD2-5BB07F43F73A}"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ADA019-53E0-49C7-B950-66B1BEC8973D}" type="doc">
      <dgm:prSet loTypeId="urn:microsoft.com/office/officeart/2005/8/layout/hProcess7" loCatId="list" qsTypeId="urn:microsoft.com/office/officeart/2005/8/quickstyle/simple5" qsCatId="simple" csTypeId="urn:microsoft.com/office/officeart/2005/8/colors/colorful3" csCatId="colorful" phldr="1"/>
      <dgm:spPr/>
      <dgm:t>
        <a:bodyPr/>
        <a:lstStyle/>
        <a:p>
          <a:endParaRPr lang="en-GB"/>
        </a:p>
      </dgm:t>
    </dgm:pt>
    <dgm:pt modelId="{51402D8B-2260-437A-80DB-52BDB6AB9A38}">
      <dgm:prSet phldrT="[Text]"/>
      <dgm:spPr/>
      <dgm:t>
        <a:bodyPr/>
        <a:lstStyle/>
        <a:p>
          <a:r>
            <a:rPr lang="en-GB" dirty="0"/>
            <a:t>edition</a:t>
          </a:r>
        </a:p>
      </dgm:t>
    </dgm:pt>
    <dgm:pt modelId="{F742A576-A5D4-4251-9015-521625B3FC15}" type="parTrans" cxnId="{1643170B-DBAF-4552-901C-85B788E34535}">
      <dgm:prSet/>
      <dgm:spPr/>
      <dgm:t>
        <a:bodyPr/>
        <a:lstStyle/>
        <a:p>
          <a:endParaRPr lang="en-GB"/>
        </a:p>
      </dgm:t>
    </dgm:pt>
    <dgm:pt modelId="{81E4A65E-A0DE-45EA-BC16-6187E25471F8}" type="sibTrans" cxnId="{1643170B-DBAF-4552-901C-85B788E34535}">
      <dgm:prSet/>
      <dgm:spPr/>
      <dgm:t>
        <a:bodyPr/>
        <a:lstStyle/>
        <a:p>
          <a:endParaRPr lang="en-GB"/>
        </a:p>
      </dgm:t>
    </dgm:pt>
    <dgm:pt modelId="{6D6F0D0D-212E-4A45-91A1-00C0A76F9637}">
      <dgm:prSet phldrT="[Text]"/>
      <dgm:spPr/>
      <dgm:t>
        <a:bodyPr/>
        <a:lstStyle/>
        <a:p>
          <a:r>
            <a:rPr lang="en-GB" dirty="0"/>
            <a:t>Rust 2015</a:t>
          </a:r>
        </a:p>
      </dgm:t>
    </dgm:pt>
    <dgm:pt modelId="{8382EA75-B837-435D-B767-FDA52FED5344}" type="parTrans" cxnId="{91482590-D595-43B3-A255-7729E94044DD}">
      <dgm:prSet/>
      <dgm:spPr/>
      <dgm:t>
        <a:bodyPr/>
        <a:lstStyle/>
        <a:p>
          <a:endParaRPr lang="en-GB"/>
        </a:p>
      </dgm:t>
    </dgm:pt>
    <dgm:pt modelId="{3B144961-F49F-48B5-91FB-8D20EA6C3656}" type="sibTrans" cxnId="{91482590-D595-43B3-A255-7729E94044DD}">
      <dgm:prSet/>
      <dgm:spPr/>
      <dgm:t>
        <a:bodyPr/>
        <a:lstStyle/>
        <a:p>
          <a:endParaRPr lang="en-GB"/>
        </a:p>
      </dgm:t>
    </dgm:pt>
    <dgm:pt modelId="{5BAF696F-88E5-4800-9F02-8FCA6DF4AB0D}">
      <dgm:prSet phldrT="[Text]"/>
      <dgm:spPr/>
      <dgm:t>
        <a:bodyPr/>
        <a:lstStyle/>
        <a:p>
          <a:r>
            <a:rPr lang="en-GB" dirty="0"/>
            <a:t>edition</a:t>
          </a:r>
        </a:p>
      </dgm:t>
    </dgm:pt>
    <dgm:pt modelId="{F1BAB9D7-74DB-40BC-9426-61088EB406FC}" type="parTrans" cxnId="{E6A19E0D-B6EA-43FD-AA8F-F33764B5CCE9}">
      <dgm:prSet/>
      <dgm:spPr/>
      <dgm:t>
        <a:bodyPr/>
        <a:lstStyle/>
        <a:p>
          <a:endParaRPr lang="en-GB"/>
        </a:p>
      </dgm:t>
    </dgm:pt>
    <dgm:pt modelId="{3C5E3E2E-B799-4849-A7B9-3B8B3711C2A2}" type="sibTrans" cxnId="{E6A19E0D-B6EA-43FD-AA8F-F33764B5CCE9}">
      <dgm:prSet/>
      <dgm:spPr/>
      <dgm:t>
        <a:bodyPr/>
        <a:lstStyle/>
        <a:p>
          <a:endParaRPr lang="en-GB"/>
        </a:p>
      </dgm:t>
    </dgm:pt>
    <dgm:pt modelId="{BB32341F-CC9C-4333-B2AD-958D19C0F78F}">
      <dgm:prSet phldrT="[Text]"/>
      <dgm:spPr/>
      <dgm:t>
        <a:bodyPr/>
        <a:lstStyle/>
        <a:p>
          <a:r>
            <a:rPr lang="en-GB" dirty="0"/>
            <a:t>Rust 2018</a:t>
          </a:r>
        </a:p>
      </dgm:t>
    </dgm:pt>
    <dgm:pt modelId="{E629253A-B458-46B4-A759-CD7D05CA61EE}" type="parTrans" cxnId="{40AAB306-3781-4E9B-BCEE-4AA8D3974945}">
      <dgm:prSet/>
      <dgm:spPr/>
      <dgm:t>
        <a:bodyPr/>
        <a:lstStyle/>
        <a:p>
          <a:endParaRPr lang="en-GB"/>
        </a:p>
      </dgm:t>
    </dgm:pt>
    <dgm:pt modelId="{D622C996-40C6-4CD3-A782-6E4B8D61EAD4}" type="sibTrans" cxnId="{40AAB306-3781-4E9B-BCEE-4AA8D3974945}">
      <dgm:prSet/>
      <dgm:spPr/>
      <dgm:t>
        <a:bodyPr/>
        <a:lstStyle/>
        <a:p>
          <a:endParaRPr lang="en-GB"/>
        </a:p>
      </dgm:t>
    </dgm:pt>
    <dgm:pt modelId="{7034C5EE-B928-4EF3-A4BC-CFC86B6B71E1}">
      <dgm:prSet phldrT="[Text]"/>
      <dgm:spPr/>
      <dgm:t>
        <a:bodyPr/>
        <a:lstStyle/>
        <a:p>
          <a:r>
            <a:rPr lang="en-GB" dirty="0"/>
            <a:t>edition</a:t>
          </a:r>
        </a:p>
      </dgm:t>
    </dgm:pt>
    <dgm:pt modelId="{5F29AD12-185B-4588-A573-7A33B933CA8D}" type="parTrans" cxnId="{77F4C648-686E-4ABD-9468-5DE43DA6815E}">
      <dgm:prSet/>
      <dgm:spPr/>
      <dgm:t>
        <a:bodyPr/>
        <a:lstStyle/>
        <a:p>
          <a:endParaRPr lang="en-GB"/>
        </a:p>
      </dgm:t>
    </dgm:pt>
    <dgm:pt modelId="{6008CDE2-BE71-43BC-9640-805ECC504C34}" type="sibTrans" cxnId="{77F4C648-686E-4ABD-9468-5DE43DA6815E}">
      <dgm:prSet/>
      <dgm:spPr/>
      <dgm:t>
        <a:bodyPr/>
        <a:lstStyle/>
        <a:p>
          <a:endParaRPr lang="en-GB"/>
        </a:p>
      </dgm:t>
    </dgm:pt>
    <dgm:pt modelId="{A603BA96-3F93-45D3-B214-DF19D8E15751}">
      <dgm:prSet phldrT="[Text]"/>
      <dgm:spPr/>
      <dgm:t>
        <a:bodyPr/>
        <a:lstStyle/>
        <a:p>
          <a:r>
            <a:rPr lang="en-GB" dirty="0"/>
            <a:t>Rust 2021</a:t>
          </a:r>
        </a:p>
      </dgm:t>
    </dgm:pt>
    <dgm:pt modelId="{6E69D191-D282-4C21-81D5-E5A458A138CF}" type="parTrans" cxnId="{E4AAB5CA-0332-48CA-ABF3-74C34C9EF14D}">
      <dgm:prSet/>
      <dgm:spPr/>
      <dgm:t>
        <a:bodyPr/>
        <a:lstStyle/>
        <a:p>
          <a:endParaRPr lang="en-GB"/>
        </a:p>
      </dgm:t>
    </dgm:pt>
    <dgm:pt modelId="{97B35272-5057-42B7-A591-69343CDB28B7}" type="sibTrans" cxnId="{E4AAB5CA-0332-48CA-ABF3-74C34C9EF14D}">
      <dgm:prSet/>
      <dgm:spPr/>
      <dgm:t>
        <a:bodyPr/>
        <a:lstStyle/>
        <a:p>
          <a:endParaRPr lang="en-GB"/>
        </a:p>
      </dgm:t>
    </dgm:pt>
    <dgm:pt modelId="{E3D6B617-D47F-46E0-B702-5FCA6F363382}" type="pres">
      <dgm:prSet presAssocID="{1EADA019-53E0-49C7-B950-66B1BEC8973D}" presName="Name0" presStyleCnt="0">
        <dgm:presLayoutVars>
          <dgm:dir/>
          <dgm:animLvl val="lvl"/>
          <dgm:resizeHandles val="exact"/>
        </dgm:presLayoutVars>
      </dgm:prSet>
      <dgm:spPr/>
    </dgm:pt>
    <dgm:pt modelId="{B4A190C6-86EF-4E07-A4CF-961E5182C749}" type="pres">
      <dgm:prSet presAssocID="{51402D8B-2260-437A-80DB-52BDB6AB9A38}" presName="compositeNode" presStyleCnt="0">
        <dgm:presLayoutVars>
          <dgm:bulletEnabled val="1"/>
        </dgm:presLayoutVars>
      </dgm:prSet>
      <dgm:spPr/>
    </dgm:pt>
    <dgm:pt modelId="{04FD4272-67E0-49CB-847E-F6CB105F2F6C}" type="pres">
      <dgm:prSet presAssocID="{51402D8B-2260-437A-80DB-52BDB6AB9A38}" presName="bgRect" presStyleLbl="node1" presStyleIdx="0" presStyleCnt="3"/>
      <dgm:spPr/>
    </dgm:pt>
    <dgm:pt modelId="{06EA3C35-C557-45CC-9428-65F5973838ED}" type="pres">
      <dgm:prSet presAssocID="{51402D8B-2260-437A-80DB-52BDB6AB9A38}" presName="parentNode" presStyleLbl="node1" presStyleIdx="0" presStyleCnt="3">
        <dgm:presLayoutVars>
          <dgm:chMax val="0"/>
          <dgm:bulletEnabled val="1"/>
        </dgm:presLayoutVars>
      </dgm:prSet>
      <dgm:spPr/>
    </dgm:pt>
    <dgm:pt modelId="{BAFFF2B2-0165-4509-8302-0A88DFE65957}" type="pres">
      <dgm:prSet presAssocID="{51402D8B-2260-437A-80DB-52BDB6AB9A38}" presName="childNode" presStyleLbl="node1" presStyleIdx="0" presStyleCnt="3">
        <dgm:presLayoutVars>
          <dgm:bulletEnabled val="1"/>
        </dgm:presLayoutVars>
      </dgm:prSet>
      <dgm:spPr/>
    </dgm:pt>
    <dgm:pt modelId="{07269CF0-EC5C-45DD-9844-67F43A73F134}" type="pres">
      <dgm:prSet presAssocID="{81E4A65E-A0DE-45EA-BC16-6187E25471F8}" presName="hSp" presStyleCnt="0"/>
      <dgm:spPr/>
    </dgm:pt>
    <dgm:pt modelId="{1AF4CA6F-67A2-407E-AB0E-3BCBDB8941B5}" type="pres">
      <dgm:prSet presAssocID="{81E4A65E-A0DE-45EA-BC16-6187E25471F8}" presName="vProcSp" presStyleCnt="0"/>
      <dgm:spPr/>
    </dgm:pt>
    <dgm:pt modelId="{FD6F14FA-0AD7-468A-BFA4-6A13665183F2}" type="pres">
      <dgm:prSet presAssocID="{81E4A65E-A0DE-45EA-BC16-6187E25471F8}" presName="vSp1" presStyleCnt="0"/>
      <dgm:spPr/>
    </dgm:pt>
    <dgm:pt modelId="{71BEA16B-7116-4B00-A9E7-3CA62A05E781}" type="pres">
      <dgm:prSet presAssocID="{81E4A65E-A0DE-45EA-BC16-6187E25471F8}" presName="simulatedConn" presStyleLbl="solidFgAcc1" presStyleIdx="0" presStyleCnt="2"/>
      <dgm:spPr/>
    </dgm:pt>
    <dgm:pt modelId="{3D163A55-CE9E-4212-87CD-E563690A0050}" type="pres">
      <dgm:prSet presAssocID="{81E4A65E-A0DE-45EA-BC16-6187E25471F8}" presName="vSp2" presStyleCnt="0"/>
      <dgm:spPr/>
    </dgm:pt>
    <dgm:pt modelId="{89277538-98B3-4EA0-8F61-6051FCD664F9}" type="pres">
      <dgm:prSet presAssocID="{81E4A65E-A0DE-45EA-BC16-6187E25471F8}" presName="sibTrans" presStyleCnt="0"/>
      <dgm:spPr/>
    </dgm:pt>
    <dgm:pt modelId="{12FDE43C-512B-4A49-87DB-69D7F499B19D}" type="pres">
      <dgm:prSet presAssocID="{5BAF696F-88E5-4800-9F02-8FCA6DF4AB0D}" presName="compositeNode" presStyleCnt="0">
        <dgm:presLayoutVars>
          <dgm:bulletEnabled val="1"/>
        </dgm:presLayoutVars>
      </dgm:prSet>
      <dgm:spPr/>
    </dgm:pt>
    <dgm:pt modelId="{DB29BC52-F4AF-405A-832B-A89191980A72}" type="pres">
      <dgm:prSet presAssocID="{5BAF696F-88E5-4800-9F02-8FCA6DF4AB0D}" presName="bgRect" presStyleLbl="node1" presStyleIdx="1" presStyleCnt="3"/>
      <dgm:spPr/>
    </dgm:pt>
    <dgm:pt modelId="{F2EFB390-E020-407D-AF8D-6E7604B9A5A3}" type="pres">
      <dgm:prSet presAssocID="{5BAF696F-88E5-4800-9F02-8FCA6DF4AB0D}" presName="parentNode" presStyleLbl="node1" presStyleIdx="1" presStyleCnt="3">
        <dgm:presLayoutVars>
          <dgm:chMax val="0"/>
          <dgm:bulletEnabled val="1"/>
        </dgm:presLayoutVars>
      </dgm:prSet>
      <dgm:spPr/>
    </dgm:pt>
    <dgm:pt modelId="{2A344B33-4F3A-4747-8EFF-83DB758B0BFC}" type="pres">
      <dgm:prSet presAssocID="{5BAF696F-88E5-4800-9F02-8FCA6DF4AB0D}" presName="childNode" presStyleLbl="node1" presStyleIdx="1" presStyleCnt="3">
        <dgm:presLayoutVars>
          <dgm:bulletEnabled val="1"/>
        </dgm:presLayoutVars>
      </dgm:prSet>
      <dgm:spPr/>
    </dgm:pt>
    <dgm:pt modelId="{7B58AED1-A542-4DA5-A24C-FF39B366EEB0}" type="pres">
      <dgm:prSet presAssocID="{3C5E3E2E-B799-4849-A7B9-3B8B3711C2A2}" presName="hSp" presStyleCnt="0"/>
      <dgm:spPr/>
    </dgm:pt>
    <dgm:pt modelId="{9405D450-1E03-47CA-9EE2-5147F53981B5}" type="pres">
      <dgm:prSet presAssocID="{3C5E3E2E-B799-4849-A7B9-3B8B3711C2A2}" presName="vProcSp" presStyleCnt="0"/>
      <dgm:spPr/>
    </dgm:pt>
    <dgm:pt modelId="{CCFA8230-B5A9-4C49-8569-71397CFD3E40}" type="pres">
      <dgm:prSet presAssocID="{3C5E3E2E-B799-4849-A7B9-3B8B3711C2A2}" presName="vSp1" presStyleCnt="0"/>
      <dgm:spPr/>
    </dgm:pt>
    <dgm:pt modelId="{0831CB56-209A-46FD-BE47-58D66A79C694}" type="pres">
      <dgm:prSet presAssocID="{3C5E3E2E-B799-4849-A7B9-3B8B3711C2A2}" presName="simulatedConn" presStyleLbl="solidFgAcc1" presStyleIdx="1" presStyleCnt="2"/>
      <dgm:spPr/>
    </dgm:pt>
    <dgm:pt modelId="{29B0BF62-84A3-4273-BF04-D95878BD174D}" type="pres">
      <dgm:prSet presAssocID="{3C5E3E2E-B799-4849-A7B9-3B8B3711C2A2}" presName="vSp2" presStyleCnt="0"/>
      <dgm:spPr/>
    </dgm:pt>
    <dgm:pt modelId="{6EFB02A5-3E36-4053-824E-54F2DF2FDEC0}" type="pres">
      <dgm:prSet presAssocID="{3C5E3E2E-B799-4849-A7B9-3B8B3711C2A2}" presName="sibTrans" presStyleCnt="0"/>
      <dgm:spPr/>
    </dgm:pt>
    <dgm:pt modelId="{A9E2AE6B-8D92-4277-A054-5B5EA6D57C43}" type="pres">
      <dgm:prSet presAssocID="{7034C5EE-B928-4EF3-A4BC-CFC86B6B71E1}" presName="compositeNode" presStyleCnt="0">
        <dgm:presLayoutVars>
          <dgm:bulletEnabled val="1"/>
        </dgm:presLayoutVars>
      </dgm:prSet>
      <dgm:spPr/>
    </dgm:pt>
    <dgm:pt modelId="{0B58D831-B1F6-4919-A624-D78EE64A77E2}" type="pres">
      <dgm:prSet presAssocID="{7034C5EE-B928-4EF3-A4BC-CFC86B6B71E1}" presName="bgRect" presStyleLbl="node1" presStyleIdx="2" presStyleCnt="3"/>
      <dgm:spPr/>
    </dgm:pt>
    <dgm:pt modelId="{CBC00AD1-B45A-4979-AD1B-EF3CA1A9FCDA}" type="pres">
      <dgm:prSet presAssocID="{7034C5EE-B928-4EF3-A4BC-CFC86B6B71E1}" presName="parentNode" presStyleLbl="node1" presStyleIdx="2" presStyleCnt="3">
        <dgm:presLayoutVars>
          <dgm:chMax val="0"/>
          <dgm:bulletEnabled val="1"/>
        </dgm:presLayoutVars>
      </dgm:prSet>
      <dgm:spPr/>
    </dgm:pt>
    <dgm:pt modelId="{4147F078-5948-4B9F-ABF5-B65F272F0D45}" type="pres">
      <dgm:prSet presAssocID="{7034C5EE-B928-4EF3-A4BC-CFC86B6B71E1}" presName="childNode" presStyleLbl="node1" presStyleIdx="2" presStyleCnt="3">
        <dgm:presLayoutVars>
          <dgm:bulletEnabled val="1"/>
        </dgm:presLayoutVars>
      </dgm:prSet>
      <dgm:spPr/>
    </dgm:pt>
  </dgm:ptLst>
  <dgm:cxnLst>
    <dgm:cxn modelId="{40AAB306-3781-4E9B-BCEE-4AA8D3974945}" srcId="{5BAF696F-88E5-4800-9F02-8FCA6DF4AB0D}" destId="{BB32341F-CC9C-4333-B2AD-958D19C0F78F}" srcOrd="0" destOrd="0" parTransId="{E629253A-B458-46B4-A759-CD7D05CA61EE}" sibTransId="{D622C996-40C6-4CD3-A782-6E4B8D61EAD4}"/>
    <dgm:cxn modelId="{1643170B-DBAF-4552-901C-85B788E34535}" srcId="{1EADA019-53E0-49C7-B950-66B1BEC8973D}" destId="{51402D8B-2260-437A-80DB-52BDB6AB9A38}" srcOrd="0" destOrd="0" parTransId="{F742A576-A5D4-4251-9015-521625B3FC15}" sibTransId="{81E4A65E-A0DE-45EA-BC16-6187E25471F8}"/>
    <dgm:cxn modelId="{E6A19E0D-B6EA-43FD-AA8F-F33764B5CCE9}" srcId="{1EADA019-53E0-49C7-B950-66B1BEC8973D}" destId="{5BAF696F-88E5-4800-9F02-8FCA6DF4AB0D}" srcOrd="1" destOrd="0" parTransId="{F1BAB9D7-74DB-40BC-9426-61088EB406FC}" sibTransId="{3C5E3E2E-B799-4849-A7B9-3B8B3711C2A2}"/>
    <dgm:cxn modelId="{A79D1B0F-B157-42DE-9CDB-C7EB47EE970E}" type="presOf" srcId="{A603BA96-3F93-45D3-B214-DF19D8E15751}" destId="{4147F078-5948-4B9F-ABF5-B65F272F0D45}" srcOrd="0" destOrd="0" presId="urn:microsoft.com/office/officeart/2005/8/layout/hProcess7"/>
    <dgm:cxn modelId="{04BB763D-3606-447E-92D8-39E632096814}" type="presOf" srcId="{51402D8B-2260-437A-80DB-52BDB6AB9A38}" destId="{04FD4272-67E0-49CB-847E-F6CB105F2F6C}" srcOrd="0" destOrd="0" presId="urn:microsoft.com/office/officeart/2005/8/layout/hProcess7"/>
    <dgm:cxn modelId="{77F4C648-686E-4ABD-9468-5DE43DA6815E}" srcId="{1EADA019-53E0-49C7-B950-66B1BEC8973D}" destId="{7034C5EE-B928-4EF3-A4BC-CFC86B6B71E1}" srcOrd="2" destOrd="0" parTransId="{5F29AD12-185B-4588-A573-7A33B933CA8D}" sibTransId="{6008CDE2-BE71-43BC-9640-805ECC504C34}"/>
    <dgm:cxn modelId="{DECC4D5A-9591-4720-901C-EC6D9AC2102E}" type="presOf" srcId="{1EADA019-53E0-49C7-B950-66B1BEC8973D}" destId="{E3D6B617-D47F-46E0-B702-5FCA6F363382}" srcOrd="0" destOrd="0" presId="urn:microsoft.com/office/officeart/2005/8/layout/hProcess7"/>
    <dgm:cxn modelId="{D8A69F81-9DD8-40B5-8BF8-868345E0BF2E}" type="presOf" srcId="{5BAF696F-88E5-4800-9F02-8FCA6DF4AB0D}" destId="{DB29BC52-F4AF-405A-832B-A89191980A72}" srcOrd="0" destOrd="0" presId="urn:microsoft.com/office/officeart/2005/8/layout/hProcess7"/>
    <dgm:cxn modelId="{BCB9C783-00CF-4AE7-8ED0-7D967CE4BDBF}" type="presOf" srcId="{BB32341F-CC9C-4333-B2AD-958D19C0F78F}" destId="{2A344B33-4F3A-4747-8EFF-83DB758B0BFC}" srcOrd="0" destOrd="0" presId="urn:microsoft.com/office/officeart/2005/8/layout/hProcess7"/>
    <dgm:cxn modelId="{FD4ADC89-BC29-436B-B1BC-92CCDF8BFD65}" type="presOf" srcId="{5BAF696F-88E5-4800-9F02-8FCA6DF4AB0D}" destId="{F2EFB390-E020-407D-AF8D-6E7604B9A5A3}" srcOrd="1" destOrd="0" presId="urn:microsoft.com/office/officeart/2005/8/layout/hProcess7"/>
    <dgm:cxn modelId="{91482590-D595-43B3-A255-7729E94044DD}" srcId="{51402D8B-2260-437A-80DB-52BDB6AB9A38}" destId="{6D6F0D0D-212E-4A45-91A1-00C0A76F9637}" srcOrd="0" destOrd="0" parTransId="{8382EA75-B837-435D-B767-FDA52FED5344}" sibTransId="{3B144961-F49F-48B5-91FB-8D20EA6C3656}"/>
    <dgm:cxn modelId="{608AC7A1-C4DD-4B3F-A314-CC583D32ED16}" type="presOf" srcId="{6D6F0D0D-212E-4A45-91A1-00C0A76F9637}" destId="{BAFFF2B2-0165-4509-8302-0A88DFE65957}" srcOrd="0" destOrd="0" presId="urn:microsoft.com/office/officeart/2005/8/layout/hProcess7"/>
    <dgm:cxn modelId="{A2087CC2-5443-4023-802F-CF2AEBEB6A9F}" type="presOf" srcId="{7034C5EE-B928-4EF3-A4BC-CFC86B6B71E1}" destId="{CBC00AD1-B45A-4979-AD1B-EF3CA1A9FCDA}" srcOrd="1" destOrd="0" presId="urn:microsoft.com/office/officeart/2005/8/layout/hProcess7"/>
    <dgm:cxn modelId="{E4AAB5CA-0332-48CA-ABF3-74C34C9EF14D}" srcId="{7034C5EE-B928-4EF3-A4BC-CFC86B6B71E1}" destId="{A603BA96-3F93-45D3-B214-DF19D8E15751}" srcOrd="0" destOrd="0" parTransId="{6E69D191-D282-4C21-81D5-E5A458A138CF}" sibTransId="{97B35272-5057-42B7-A591-69343CDB28B7}"/>
    <dgm:cxn modelId="{FECB13E8-E611-4358-9E5B-0F239E91B383}" type="presOf" srcId="{7034C5EE-B928-4EF3-A4BC-CFC86B6B71E1}" destId="{0B58D831-B1F6-4919-A624-D78EE64A77E2}" srcOrd="0" destOrd="0" presId="urn:microsoft.com/office/officeart/2005/8/layout/hProcess7"/>
    <dgm:cxn modelId="{9A2E2EEC-0313-428B-B863-6E3C49682CC8}" type="presOf" srcId="{51402D8B-2260-437A-80DB-52BDB6AB9A38}" destId="{06EA3C35-C557-45CC-9428-65F5973838ED}" srcOrd="1" destOrd="0" presId="urn:microsoft.com/office/officeart/2005/8/layout/hProcess7"/>
    <dgm:cxn modelId="{3736BC5E-C00B-49E1-B04A-E7E91CD26433}" type="presParOf" srcId="{E3D6B617-D47F-46E0-B702-5FCA6F363382}" destId="{B4A190C6-86EF-4E07-A4CF-961E5182C749}" srcOrd="0" destOrd="0" presId="urn:microsoft.com/office/officeart/2005/8/layout/hProcess7"/>
    <dgm:cxn modelId="{4C766FBE-651E-4D27-A45C-7F3DC65E96F9}" type="presParOf" srcId="{B4A190C6-86EF-4E07-A4CF-961E5182C749}" destId="{04FD4272-67E0-49CB-847E-F6CB105F2F6C}" srcOrd="0" destOrd="0" presId="urn:microsoft.com/office/officeart/2005/8/layout/hProcess7"/>
    <dgm:cxn modelId="{F888C8A6-F6AC-480B-B24C-8972EF1A0C1B}" type="presParOf" srcId="{B4A190C6-86EF-4E07-A4CF-961E5182C749}" destId="{06EA3C35-C557-45CC-9428-65F5973838ED}" srcOrd="1" destOrd="0" presId="urn:microsoft.com/office/officeart/2005/8/layout/hProcess7"/>
    <dgm:cxn modelId="{9E33855A-A809-4D6E-8E07-3E4463FCE643}" type="presParOf" srcId="{B4A190C6-86EF-4E07-A4CF-961E5182C749}" destId="{BAFFF2B2-0165-4509-8302-0A88DFE65957}" srcOrd="2" destOrd="0" presId="urn:microsoft.com/office/officeart/2005/8/layout/hProcess7"/>
    <dgm:cxn modelId="{4EB3F0BB-5253-4CD0-8ECB-CDAFA1DAF1A9}" type="presParOf" srcId="{E3D6B617-D47F-46E0-B702-5FCA6F363382}" destId="{07269CF0-EC5C-45DD-9844-67F43A73F134}" srcOrd="1" destOrd="0" presId="urn:microsoft.com/office/officeart/2005/8/layout/hProcess7"/>
    <dgm:cxn modelId="{6AE28C92-10F3-4F2F-BE85-683AEC8D3B4B}" type="presParOf" srcId="{E3D6B617-D47F-46E0-B702-5FCA6F363382}" destId="{1AF4CA6F-67A2-407E-AB0E-3BCBDB8941B5}" srcOrd="2" destOrd="0" presId="urn:microsoft.com/office/officeart/2005/8/layout/hProcess7"/>
    <dgm:cxn modelId="{88D2E235-430F-4AF8-A887-D160A8EB32F3}" type="presParOf" srcId="{1AF4CA6F-67A2-407E-AB0E-3BCBDB8941B5}" destId="{FD6F14FA-0AD7-468A-BFA4-6A13665183F2}" srcOrd="0" destOrd="0" presId="urn:microsoft.com/office/officeart/2005/8/layout/hProcess7"/>
    <dgm:cxn modelId="{1DCD7590-66E6-45BE-A7F6-9383B1614CA7}" type="presParOf" srcId="{1AF4CA6F-67A2-407E-AB0E-3BCBDB8941B5}" destId="{71BEA16B-7116-4B00-A9E7-3CA62A05E781}" srcOrd="1" destOrd="0" presId="urn:microsoft.com/office/officeart/2005/8/layout/hProcess7"/>
    <dgm:cxn modelId="{FD68B10B-1726-408D-A502-C7DC63CA5EB9}" type="presParOf" srcId="{1AF4CA6F-67A2-407E-AB0E-3BCBDB8941B5}" destId="{3D163A55-CE9E-4212-87CD-E563690A0050}" srcOrd="2" destOrd="0" presId="urn:microsoft.com/office/officeart/2005/8/layout/hProcess7"/>
    <dgm:cxn modelId="{378F7AB6-A537-488A-8D29-B333403352D8}" type="presParOf" srcId="{E3D6B617-D47F-46E0-B702-5FCA6F363382}" destId="{89277538-98B3-4EA0-8F61-6051FCD664F9}" srcOrd="3" destOrd="0" presId="urn:microsoft.com/office/officeart/2005/8/layout/hProcess7"/>
    <dgm:cxn modelId="{C7E6658C-64C2-46CC-8879-3309952C4FEB}" type="presParOf" srcId="{E3D6B617-D47F-46E0-B702-5FCA6F363382}" destId="{12FDE43C-512B-4A49-87DB-69D7F499B19D}" srcOrd="4" destOrd="0" presId="urn:microsoft.com/office/officeart/2005/8/layout/hProcess7"/>
    <dgm:cxn modelId="{24E45759-E100-4597-A1EB-3DB49594AAE3}" type="presParOf" srcId="{12FDE43C-512B-4A49-87DB-69D7F499B19D}" destId="{DB29BC52-F4AF-405A-832B-A89191980A72}" srcOrd="0" destOrd="0" presId="urn:microsoft.com/office/officeart/2005/8/layout/hProcess7"/>
    <dgm:cxn modelId="{A9616604-1F87-4727-B890-562AC1FCBB67}" type="presParOf" srcId="{12FDE43C-512B-4A49-87DB-69D7F499B19D}" destId="{F2EFB390-E020-407D-AF8D-6E7604B9A5A3}" srcOrd="1" destOrd="0" presId="urn:microsoft.com/office/officeart/2005/8/layout/hProcess7"/>
    <dgm:cxn modelId="{1B332A21-C5F8-47D7-A044-748466722E12}" type="presParOf" srcId="{12FDE43C-512B-4A49-87DB-69D7F499B19D}" destId="{2A344B33-4F3A-4747-8EFF-83DB758B0BFC}" srcOrd="2" destOrd="0" presId="urn:microsoft.com/office/officeart/2005/8/layout/hProcess7"/>
    <dgm:cxn modelId="{D15679C2-56DF-4007-8834-1B4FBDDF637C}" type="presParOf" srcId="{E3D6B617-D47F-46E0-B702-5FCA6F363382}" destId="{7B58AED1-A542-4DA5-A24C-FF39B366EEB0}" srcOrd="5" destOrd="0" presId="urn:microsoft.com/office/officeart/2005/8/layout/hProcess7"/>
    <dgm:cxn modelId="{135D596B-5CFF-485B-98F0-F7A178161839}" type="presParOf" srcId="{E3D6B617-D47F-46E0-B702-5FCA6F363382}" destId="{9405D450-1E03-47CA-9EE2-5147F53981B5}" srcOrd="6" destOrd="0" presId="urn:microsoft.com/office/officeart/2005/8/layout/hProcess7"/>
    <dgm:cxn modelId="{6C5DD78D-3E82-40D2-BE4C-12B970527215}" type="presParOf" srcId="{9405D450-1E03-47CA-9EE2-5147F53981B5}" destId="{CCFA8230-B5A9-4C49-8569-71397CFD3E40}" srcOrd="0" destOrd="0" presId="urn:microsoft.com/office/officeart/2005/8/layout/hProcess7"/>
    <dgm:cxn modelId="{DF796BCF-6A5C-4761-AC50-A0575A22ED4C}" type="presParOf" srcId="{9405D450-1E03-47CA-9EE2-5147F53981B5}" destId="{0831CB56-209A-46FD-BE47-58D66A79C694}" srcOrd="1" destOrd="0" presId="urn:microsoft.com/office/officeart/2005/8/layout/hProcess7"/>
    <dgm:cxn modelId="{A22B0722-92E9-4D68-81AC-3D2A263C23B8}" type="presParOf" srcId="{9405D450-1E03-47CA-9EE2-5147F53981B5}" destId="{29B0BF62-84A3-4273-BF04-D95878BD174D}" srcOrd="2" destOrd="0" presId="urn:microsoft.com/office/officeart/2005/8/layout/hProcess7"/>
    <dgm:cxn modelId="{148F6823-4D22-489C-B025-73F11A7666C2}" type="presParOf" srcId="{E3D6B617-D47F-46E0-B702-5FCA6F363382}" destId="{6EFB02A5-3E36-4053-824E-54F2DF2FDEC0}" srcOrd="7" destOrd="0" presId="urn:microsoft.com/office/officeart/2005/8/layout/hProcess7"/>
    <dgm:cxn modelId="{369F6956-0AD2-404F-9F2F-BCF43B8AFE0C}" type="presParOf" srcId="{E3D6B617-D47F-46E0-B702-5FCA6F363382}" destId="{A9E2AE6B-8D92-4277-A054-5B5EA6D57C43}" srcOrd="8" destOrd="0" presId="urn:microsoft.com/office/officeart/2005/8/layout/hProcess7"/>
    <dgm:cxn modelId="{2A617CB5-B320-4096-9B74-85E43A2DA1D1}" type="presParOf" srcId="{A9E2AE6B-8D92-4277-A054-5B5EA6D57C43}" destId="{0B58D831-B1F6-4919-A624-D78EE64A77E2}" srcOrd="0" destOrd="0" presId="urn:microsoft.com/office/officeart/2005/8/layout/hProcess7"/>
    <dgm:cxn modelId="{876AF0EC-C66F-4AAA-A994-230D7D13385C}" type="presParOf" srcId="{A9E2AE6B-8D92-4277-A054-5B5EA6D57C43}" destId="{CBC00AD1-B45A-4979-AD1B-EF3CA1A9FCDA}" srcOrd="1" destOrd="0" presId="urn:microsoft.com/office/officeart/2005/8/layout/hProcess7"/>
    <dgm:cxn modelId="{8D562FE9-A7F1-4418-A5D1-BB6D1AAB4A3E}" type="presParOf" srcId="{A9E2AE6B-8D92-4277-A054-5B5EA6D57C43}" destId="{4147F078-5948-4B9F-ABF5-B65F272F0D45}"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8207EF-322B-47F9-97C3-73256CB83460}" type="doc">
      <dgm:prSet loTypeId="urn:microsoft.com/office/officeart/2005/8/layout/radial1" loCatId="relationship" qsTypeId="urn:microsoft.com/office/officeart/2005/8/quickstyle/simple5" qsCatId="simple" csTypeId="urn:microsoft.com/office/officeart/2005/8/colors/accent4_4" csCatId="accent4" phldr="1"/>
      <dgm:spPr/>
      <dgm:t>
        <a:bodyPr/>
        <a:lstStyle/>
        <a:p>
          <a:endParaRPr lang="en-GB"/>
        </a:p>
      </dgm:t>
    </dgm:pt>
    <dgm:pt modelId="{08687479-E243-4F0A-A6AB-199ECE6621AE}">
      <dgm:prSet phldrT="[Text]" custT="1"/>
      <dgm:spPr/>
      <dgm:t>
        <a:bodyPr/>
        <a:lstStyle/>
        <a:p>
          <a:r>
            <a:rPr lang="en-GB" sz="1600" b="1" dirty="0"/>
            <a:t>Common C memory problems</a:t>
          </a:r>
        </a:p>
      </dgm:t>
    </dgm:pt>
    <dgm:pt modelId="{8C5B1D20-0CB0-4277-85D4-E289A86D3787}" type="parTrans" cxnId="{469E97D2-51B1-44DA-9A51-1BF416269D48}">
      <dgm:prSet/>
      <dgm:spPr/>
      <dgm:t>
        <a:bodyPr/>
        <a:lstStyle/>
        <a:p>
          <a:endParaRPr lang="en-GB"/>
        </a:p>
      </dgm:t>
    </dgm:pt>
    <dgm:pt modelId="{A357E588-4745-43D5-8312-91F97D0A8CA4}" type="sibTrans" cxnId="{469E97D2-51B1-44DA-9A51-1BF416269D48}">
      <dgm:prSet/>
      <dgm:spPr/>
      <dgm:t>
        <a:bodyPr/>
        <a:lstStyle/>
        <a:p>
          <a:endParaRPr lang="en-GB"/>
        </a:p>
      </dgm:t>
    </dgm:pt>
    <dgm:pt modelId="{558B87AF-744D-4A02-A225-216011FAA40F}">
      <dgm:prSet phldrT="[Text]"/>
      <dgm:spPr/>
      <dgm:t>
        <a:bodyPr/>
        <a:lstStyle/>
        <a:p>
          <a:r>
            <a:rPr lang="en-GB" dirty="0"/>
            <a:t>3. Dangling pointers</a:t>
          </a:r>
        </a:p>
      </dgm:t>
    </dgm:pt>
    <dgm:pt modelId="{93BC467C-7938-4242-8A3C-1703BC420AB3}" type="parTrans" cxnId="{F5543963-B711-4B68-838A-94AD4F958C68}">
      <dgm:prSet/>
      <dgm:spPr/>
      <dgm:t>
        <a:bodyPr/>
        <a:lstStyle/>
        <a:p>
          <a:endParaRPr lang="en-GB"/>
        </a:p>
      </dgm:t>
    </dgm:pt>
    <dgm:pt modelId="{BEDBCD69-7941-4B0A-8AB0-C166F0C0659E}" type="sibTrans" cxnId="{F5543963-B711-4B68-838A-94AD4F958C68}">
      <dgm:prSet/>
      <dgm:spPr/>
      <dgm:t>
        <a:bodyPr/>
        <a:lstStyle/>
        <a:p>
          <a:endParaRPr lang="en-GB"/>
        </a:p>
      </dgm:t>
    </dgm:pt>
    <dgm:pt modelId="{659A09DC-3F0F-42DF-BDEB-84F03465A152}">
      <dgm:prSet phldrT="[Text]"/>
      <dgm:spPr/>
      <dgm:t>
        <a:bodyPr/>
        <a:lstStyle/>
        <a:p>
          <a:r>
            <a:rPr lang="en-GB" dirty="0"/>
            <a:t>4. Buffer overflow</a:t>
          </a:r>
        </a:p>
      </dgm:t>
    </dgm:pt>
    <dgm:pt modelId="{2D1A06C1-B8E4-49C2-B2DC-D6DFFF8ECC3A}" type="parTrans" cxnId="{DD2D33AC-B010-4C3C-9224-5D1967C9A1B0}">
      <dgm:prSet/>
      <dgm:spPr/>
      <dgm:t>
        <a:bodyPr/>
        <a:lstStyle/>
        <a:p>
          <a:endParaRPr lang="en-GB"/>
        </a:p>
      </dgm:t>
    </dgm:pt>
    <dgm:pt modelId="{D892F724-ED42-4CD2-95FD-FD8710FB634A}" type="sibTrans" cxnId="{DD2D33AC-B010-4C3C-9224-5D1967C9A1B0}">
      <dgm:prSet/>
      <dgm:spPr/>
      <dgm:t>
        <a:bodyPr/>
        <a:lstStyle/>
        <a:p>
          <a:endParaRPr lang="en-GB"/>
        </a:p>
      </dgm:t>
    </dgm:pt>
    <dgm:pt modelId="{DBD8A706-6EE7-45F2-978D-E15CA1C28F1E}">
      <dgm:prSet phldrT="[Text]"/>
      <dgm:spPr/>
      <dgm:t>
        <a:bodyPr/>
        <a:lstStyle/>
        <a:p>
          <a:r>
            <a:rPr lang="en-GB" dirty="0"/>
            <a:t>5. data mutation/data race</a:t>
          </a:r>
        </a:p>
      </dgm:t>
    </dgm:pt>
    <dgm:pt modelId="{F67733EB-0257-4162-9FE7-56D06A311EA5}" type="parTrans" cxnId="{1212E32A-6139-4B10-82FC-91078F08901A}">
      <dgm:prSet/>
      <dgm:spPr/>
      <dgm:t>
        <a:bodyPr/>
        <a:lstStyle/>
        <a:p>
          <a:endParaRPr lang="en-GB"/>
        </a:p>
      </dgm:t>
    </dgm:pt>
    <dgm:pt modelId="{9533572F-1E35-496B-9891-557D5BFBC1A8}" type="sibTrans" cxnId="{1212E32A-6139-4B10-82FC-91078F08901A}">
      <dgm:prSet/>
      <dgm:spPr/>
      <dgm:t>
        <a:bodyPr/>
        <a:lstStyle/>
        <a:p>
          <a:endParaRPr lang="en-GB"/>
        </a:p>
      </dgm:t>
    </dgm:pt>
    <dgm:pt modelId="{67BDD4C3-2E27-470F-B848-E7454CEE128D}">
      <dgm:prSet phldrT="[Text]"/>
      <dgm:spPr/>
      <dgm:t>
        <a:bodyPr/>
        <a:lstStyle/>
        <a:p>
          <a:r>
            <a:rPr lang="en-GB" dirty="0"/>
            <a:t>1. Wild pointers</a:t>
          </a:r>
        </a:p>
      </dgm:t>
    </dgm:pt>
    <dgm:pt modelId="{4DC8CA12-C72A-4A57-A798-C5155263CF02}" type="parTrans" cxnId="{D8D155EE-0284-44C5-A805-9E4C27EE0B99}">
      <dgm:prSet/>
      <dgm:spPr/>
      <dgm:t>
        <a:bodyPr/>
        <a:lstStyle/>
        <a:p>
          <a:endParaRPr lang="en-GB"/>
        </a:p>
      </dgm:t>
    </dgm:pt>
    <dgm:pt modelId="{747987EF-E534-41AC-B9B5-0780E9BEAC89}" type="sibTrans" cxnId="{D8D155EE-0284-44C5-A805-9E4C27EE0B99}">
      <dgm:prSet/>
      <dgm:spPr/>
      <dgm:t>
        <a:bodyPr/>
        <a:lstStyle/>
        <a:p>
          <a:endParaRPr lang="en-GB"/>
        </a:p>
      </dgm:t>
    </dgm:pt>
    <dgm:pt modelId="{703A1848-9167-4610-81E2-FF852FCEA76D}">
      <dgm:prSet phldrT="[Text]"/>
      <dgm:spPr/>
      <dgm:t>
        <a:bodyPr/>
        <a:lstStyle/>
        <a:p>
          <a:r>
            <a:rPr lang="en-GB" dirty="0"/>
            <a:t>2. Memory leaks</a:t>
          </a:r>
        </a:p>
      </dgm:t>
    </dgm:pt>
    <dgm:pt modelId="{1C31C916-99FA-4D8A-BB2A-319BAAAA766D}" type="parTrans" cxnId="{3BE9C5FC-BE84-4102-896C-C99FE2BF6CED}">
      <dgm:prSet/>
      <dgm:spPr/>
      <dgm:t>
        <a:bodyPr/>
        <a:lstStyle/>
        <a:p>
          <a:endParaRPr lang="en-GB"/>
        </a:p>
      </dgm:t>
    </dgm:pt>
    <dgm:pt modelId="{73395C1F-7809-4786-A4E9-E39B34347496}" type="sibTrans" cxnId="{3BE9C5FC-BE84-4102-896C-C99FE2BF6CED}">
      <dgm:prSet/>
      <dgm:spPr/>
      <dgm:t>
        <a:bodyPr/>
        <a:lstStyle/>
        <a:p>
          <a:endParaRPr lang="en-GB"/>
        </a:p>
      </dgm:t>
    </dgm:pt>
    <dgm:pt modelId="{0E303970-4526-4F0A-BBDD-FD22E45A4B98}" type="pres">
      <dgm:prSet presAssocID="{4D8207EF-322B-47F9-97C3-73256CB83460}" presName="cycle" presStyleCnt="0">
        <dgm:presLayoutVars>
          <dgm:chMax val="1"/>
          <dgm:dir/>
          <dgm:animLvl val="ctr"/>
          <dgm:resizeHandles val="exact"/>
        </dgm:presLayoutVars>
      </dgm:prSet>
      <dgm:spPr/>
    </dgm:pt>
    <dgm:pt modelId="{93229074-6882-45D2-998D-668F7558FEFD}" type="pres">
      <dgm:prSet presAssocID="{08687479-E243-4F0A-A6AB-199ECE6621AE}" presName="centerShape" presStyleLbl="node0" presStyleIdx="0" presStyleCnt="1"/>
      <dgm:spPr/>
    </dgm:pt>
    <dgm:pt modelId="{F9345DFA-9E41-4829-B395-B20C13CF3BE8}" type="pres">
      <dgm:prSet presAssocID="{4DC8CA12-C72A-4A57-A798-C5155263CF02}" presName="Name9" presStyleLbl="parChTrans1D2" presStyleIdx="0" presStyleCnt="5"/>
      <dgm:spPr/>
    </dgm:pt>
    <dgm:pt modelId="{766FB96F-5A47-4A5A-9000-52C8BC0EC4C4}" type="pres">
      <dgm:prSet presAssocID="{4DC8CA12-C72A-4A57-A798-C5155263CF02}" presName="connTx" presStyleLbl="parChTrans1D2" presStyleIdx="0" presStyleCnt="5"/>
      <dgm:spPr/>
    </dgm:pt>
    <dgm:pt modelId="{4DD68702-4552-4B87-A54D-DB9E5E060A70}" type="pres">
      <dgm:prSet presAssocID="{67BDD4C3-2E27-470F-B848-E7454CEE128D}" presName="node" presStyleLbl="node1" presStyleIdx="0" presStyleCnt="5">
        <dgm:presLayoutVars>
          <dgm:bulletEnabled val="1"/>
        </dgm:presLayoutVars>
      </dgm:prSet>
      <dgm:spPr/>
    </dgm:pt>
    <dgm:pt modelId="{C4561397-0FF6-41A0-8671-7EE01FE90C0D}" type="pres">
      <dgm:prSet presAssocID="{1C31C916-99FA-4D8A-BB2A-319BAAAA766D}" presName="Name9" presStyleLbl="parChTrans1D2" presStyleIdx="1" presStyleCnt="5"/>
      <dgm:spPr/>
    </dgm:pt>
    <dgm:pt modelId="{9363ED5F-FFE4-4CAE-856E-E4819306627C}" type="pres">
      <dgm:prSet presAssocID="{1C31C916-99FA-4D8A-BB2A-319BAAAA766D}" presName="connTx" presStyleLbl="parChTrans1D2" presStyleIdx="1" presStyleCnt="5"/>
      <dgm:spPr/>
    </dgm:pt>
    <dgm:pt modelId="{94F7C2BA-2EBA-401E-9ACC-87899FC6AD79}" type="pres">
      <dgm:prSet presAssocID="{703A1848-9167-4610-81E2-FF852FCEA76D}" presName="node" presStyleLbl="node1" presStyleIdx="1" presStyleCnt="5">
        <dgm:presLayoutVars>
          <dgm:bulletEnabled val="1"/>
        </dgm:presLayoutVars>
      </dgm:prSet>
      <dgm:spPr/>
    </dgm:pt>
    <dgm:pt modelId="{74830019-A044-41EC-AAB0-DAB6BA7CA975}" type="pres">
      <dgm:prSet presAssocID="{93BC467C-7938-4242-8A3C-1703BC420AB3}" presName="Name9" presStyleLbl="parChTrans1D2" presStyleIdx="2" presStyleCnt="5"/>
      <dgm:spPr/>
    </dgm:pt>
    <dgm:pt modelId="{4EA3392E-3C02-4195-B09C-E4D5C0AE8260}" type="pres">
      <dgm:prSet presAssocID="{93BC467C-7938-4242-8A3C-1703BC420AB3}" presName="connTx" presStyleLbl="parChTrans1D2" presStyleIdx="2" presStyleCnt="5"/>
      <dgm:spPr/>
    </dgm:pt>
    <dgm:pt modelId="{E7D4292E-65D9-4473-A711-B2D677195C9B}" type="pres">
      <dgm:prSet presAssocID="{558B87AF-744D-4A02-A225-216011FAA40F}" presName="node" presStyleLbl="node1" presStyleIdx="2" presStyleCnt="5">
        <dgm:presLayoutVars>
          <dgm:bulletEnabled val="1"/>
        </dgm:presLayoutVars>
      </dgm:prSet>
      <dgm:spPr/>
    </dgm:pt>
    <dgm:pt modelId="{1ADC720C-409A-4E88-89BA-7CBCA40D6DD2}" type="pres">
      <dgm:prSet presAssocID="{2D1A06C1-B8E4-49C2-B2DC-D6DFFF8ECC3A}" presName="Name9" presStyleLbl="parChTrans1D2" presStyleIdx="3" presStyleCnt="5"/>
      <dgm:spPr/>
    </dgm:pt>
    <dgm:pt modelId="{9C37A26F-6920-4032-A852-96EC389070BE}" type="pres">
      <dgm:prSet presAssocID="{2D1A06C1-B8E4-49C2-B2DC-D6DFFF8ECC3A}" presName="connTx" presStyleLbl="parChTrans1D2" presStyleIdx="3" presStyleCnt="5"/>
      <dgm:spPr/>
    </dgm:pt>
    <dgm:pt modelId="{4BB0D90A-D18B-4132-9FB1-CE4C47A98229}" type="pres">
      <dgm:prSet presAssocID="{659A09DC-3F0F-42DF-BDEB-84F03465A152}" presName="node" presStyleLbl="node1" presStyleIdx="3" presStyleCnt="5">
        <dgm:presLayoutVars>
          <dgm:bulletEnabled val="1"/>
        </dgm:presLayoutVars>
      </dgm:prSet>
      <dgm:spPr/>
    </dgm:pt>
    <dgm:pt modelId="{BA44008D-C7D2-4877-A769-DFD1A903430B}" type="pres">
      <dgm:prSet presAssocID="{F67733EB-0257-4162-9FE7-56D06A311EA5}" presName="Name9" presStyleLbl="parChTrans1D2" presStyleIdx="4" presStyleCnt="5"/>
      <dgm:spPr/>
    </dgm:pt>
    <dgm:pt modelId="{0E36BABC-F945-478B-84A7-E00489E249AE}" type="pres">
      <dgm:prSet presAssocID="{F67733EB-0257-4162-9FE7-56D06A311EA5}" presName="connTx" presStyleLbl="parChTrans1D2" presStyleIdx="4" presStyleCnt="5"/>
      <dgm:spPr/>
    </dgm:pt>
    <dgm:pt modelId="{F2D021FD-DBC6-4D65-AE84-8A33002A4C92}" type="pres">
      <dgm:prSet presAssocID="{DBD8A706-6EE7-45F2-978D-E15CA1C28F1E}" presName="node" presStyleLbl="node1" presStyleIdx="4" presStyleCnt="5">
        <dgm:presLayoutVars>
          <dgm:bulletEnabled val="1"/>
        </dgm:presLayoutVars>
      </dgm:prSet>
      <dgm:spPr/>
    </dgm:pt>
  </dgm:ptLst>
  <dgm:cxnLst>
    <dgm:cxn modelId="{FD8B6A06-EA82-4F01-8837-AA253C102CF8}" type="presOf" srcId="{08687479-E243-4F0A-A6AB-199ECE6621AE}" destId="{93229074-6882-45D2-998D-668F7558FEFD}" srcOrd="0" destOrd="0" presId="urn:microsoft.com/office/officeart/2005/8/layout/radial1"/>
    <dgm:cxn modelId="{3582E122-BC9B-4BDC-8750-BD03BF410284}" type="presOf" srcId="{4DC8CA12-C72A-4A57-A798-C5155263CF02}" destId="{F9345DFA-9E41-4829-B395-B20C13CF3BE8}" srcOrd="0" destOrd="0" presId="urn:microsoft.com/office/officeart/2005/8/layout/radial1"/>
    <dgm:cxn modelId="{1212E32A-6139-4B10-82FC-91078F08901A}" srcId="{08687479-E243-4F0A-A6AB-199ECE6621AE}" destId="{DBD8A706-6EE7-45F2-978D-E15CA1C28F1E}" srcOrd="4" destOrd="0" parTransId="{F67733EB-0257-4162-9FE7-56D06A311EA5}" sibTransId="{9533572F-1E35-496B-9891-557D5BFBC1A8}"/>
    <dgm:cxn modelId="{5EE9F22E-C294-4AD4-B689-20B89205D054}" type="presOf" srcId="{1C31C916-99FA-4D8A-BB2A-319BAAAA766D}" destId="{9363ED5F-FFE4-4CAE-856E-E4819306627C}" srcOrd="1" destOrd="0" presId="urn:microsoft.com/office/officeart/2005/8/layout/radial1"/>
    <dgm:cxn modelId="{28933B32-1113-4B7F-A81B-9C8A95F9C1F6}" type="presOf" srcId="{4D8207EF-322B-47F9-97C3-73256CB83460}" destId="{0E303970-4526-4F0A-BBDD-FD22E45A4B98}" srcOrd="0" destOrd="0" presId="urn:microsoft.com/office/officeart/2005/8/layout/radial1"/>
    <dgm:cxn modelId="{8EA5603B-1FE9-4523-8290-776A613D3F2A}" type="presOf" srcId="{703A1848-9167-4610-81E2-FF852FCEA76D}" destId="{94F7C2BA-2EBA-401E-9ACC-87899FC6AD79}" srcOrd="0" destOrd="0" presId="urn:microsoft.com/office/officeart/2005/8/layout/radial1"/>
    <dgm:cxn modelId="{9501D65C-CEFA-4034-8289-0F04F3E7898B}" type="presOf" srcId="{4DC8CA12-C72A-4A57-A798-C5155263CF02}" destId="{766FB96F-5A47-4A5A-9000-52C8BC0EC4C4}" srcOrd="1" destOrd="0" presId="urn:microsoft.com/office/officeart/2005/8/layout/radial1"/>
    <dgm:cxn modelId="{7D84FD5E-442B-4E11-AB65-BB3C0537585C}" type="presOf" srcId="{93BC467C-7938-4242-8A3C-1703BC420AB3}" destId="{4EA3392E-3C02-4195-B09C-E4D5C0AE8260}" srcOrd="1" destOrd="0" presId="urn:microsoft.com/office/officeart/2005/8/layout/radial1"/>
    <dgm:cxn modelId="{F5543963-B711-4B68-838A-94AD4F958C68}" srcId="{08687479-E243-4F0A-A6AB-199ECE6621AE}" destId="{558B87AF-744D-4A02-A225-216011FAA40F}" srcOrd="2" destOrd="0" parTransId="{93BC467C-7938-4242-8A3C-1703BC420AB3}" sibTransId="{BEDBCD69-7941-4B0A-8AB0-C166F0C0659E}"/>
    <dgm:cxn modelId="{1FE4C552-CE6E-41B6-8326-4DC063CDD89A}" type="presOf" srcId="{DBD8A706-6EE7-45F2-978D-E15CA1C28F1E}" destId="{F2D021FD-DBC6-4D65-AE84-8A33002A4C92}" srcOrd="0" destOrd="0" presId="urn:microsoft.com/office/officeart/2005/8/layout/radial1"/>
    <dgm:cxn modelId="{A1270158-8C25-4B3B-B4FA-BE427B5032C9}" type="presOf" srcId="{2D1A06C1-B8E4-49C2-B2DC-D6DFFF8ECC3A}" destId="{9C37A26F-6920-4032-A852-96EC389070BE}" srcOrd="1" destOrd="0" presId="urn:microsoft.com/office/officeart/2005/8/layout/radial1"/>
    <dgm:cxn modelId="{8EDD817C-9C88-4907-8D4A-90B712111602}" type="presOf" srcId="{67BDD4C3-2E27-470F-B848-E7454CEE128D}" destId="{4DD68702-4552-4B87-A54D-DB9E5E060A70}" srcOrd="0" destOrd="0" presId="urn:microsoft.com/office/officeart/2005/8/layout/radial1"/>
    <dgm:cxn modelId="{89FC1493-49BD-4D44-AFAF-D0EF5A741489}" type="presOf" srcId="{659A09DC-3F0F-42DF-BDEB-84F03465A152}" destId="{4BB0D90A-D18B-4132-9FB1-CE4C47A98229}" srcOrd="0" destOrd="0" presId="urn:microsoft.com/office/officeart/2005/8/layout/radial1"/>
    <dgm:cxn modelId="{DD2D33AC-B010-4C3C-9224-5D1967C9A1B0}" srcId="{08687479-E243-4F0A-A6AB-199ECE6621AE}" destId="{659A09DC-3F0F-42DF-BDEB-84F03465A152}" srcOrd="3" destOrd="0" parTransId="{2D1A06C1-B8E4-49C2-B2DC-D6DFFF8ECC3A}" sibTransId="{D892F724-ED42-4CD2-95FD-FD8710FB634A}"/>
    <dgm:cxn modelId="{B77F7FAF-0A3E-47A2-AE46-1CDA0E2C613A}" type="presOf" srcId="{1C31C916-99FA-4D8A-BB2A-319BAAAA766D}" destId="{C4561397-0FF6-41A0-8671-7EE01FE90C0D}" srcOrd="0" destOrd="0" presId="urn:microsoft.com/office/officeart/2005/8/layout/radial1"/>
    <dgm:cxn modelId="{95A2C1C2-CE9F-4E54-B3A7-189182316F07}" type="presOf" srcId="{93BC467C-7938-4242-8A3C-1703BC420AB3}" destId="{74830019-A044-41EC-AAB0-DAB6BA7CA975}" srcOrd="0" destOrd="0" presId="urn:microsoft.com/office/officeart/2005/8/layout/radial1"/>
    <dgm:cxn modelId="{B704D7CA-80BB-4873-ACAC-903428355E46}" type="presOf" srcId="{F67733EB-0257-4162-9FE7-56D06A311EA5}" destId="{BA44008D-C7D2-4877-A769-DFD1A903430B}" srcOrd="0" destOrd="0" presId="urn:microsoft.com/office/officeart/2005/8/layout/radial1"/>
    <dgm:cxn modelId="{439449CD-E80D-4704-B663-26F8D3B388A8}" type="presOf" srcId="{2D1A06C1-B8E4-49C2-B2DC-D6DFFF8ECC3A}" destId="{1ADC720C-409A-4E88-89BA-7CBCA40D6DD2}" srcOrd="0" destOrd="0" presId="urn:microsoft.com/office/officeart/2005/8/layout/radial1"/>
    <dgm:cxn modelId="{469E97D2-51B1-44DA-9A51-1BF416269D48}" srcId="{4D8207EF-322B-47F9-97C3-73256CB83460}" destId="{08687479-E243-4F0A-A6AB-199ECE6621AE}" srcOrd="0" destOrd="0" parTransId="{8C5B1D20-0CB0-4277-85D4-E289A86D3787}" sibTransId="{A357E588-4745-43D5-8312-91F97D0A8CA4}"/>
    <dgm:cxn modelId="{2E9797D6-AA0D-4097-9347-27152C821A38}" type="presOf" srcId="{558B87AF-744D-4A02-A225-216011FAA40F}" destId="{E7D4292E-65D9-4473-A711-B2D677195C9B}" srcOrd="0" destOrd="0" presId="urn:microsoft.com/office/officeart/2005/8/layout/radial1"/>
    <dgm:cxn modelId="{D8D155EE-0284-44C5-A805-9E4C27EE0B99}" srcId="{08687479-E243-4F0A-A6AB-199ECE6621AE}" destId="{67BDD4C3-2E27-470F-B848-E7454CEE128D}" srcOrd="0" destOrd="0" parTransId="{4DC8CA12-C72A-4A57-A798-C5155263CF02}" sibTransId="{747987EF-E534-41AC-B9B5-0780E9BEAC89}"/>
    <dgm:cxn modelId="{E2EDCCF0-216B-473D-9799-6143EC096099}" type="presOf" srcId="{F67733EB-0257-4162-9FE7-56D06A311EA5}" destId="{0E36BABC-F945-478B-84A7-E00489E249AE}" srcOrd="1" destOrd="0" presId="urn:microsoft.com/office/officeart/2005/8/layout/radial1"/>
    <dgm:cxn modelId="{3BE9C5FC-BE84-4102-896C-C99FE2BF6CED}" srcId="{08687479-E243-4F0A-A6AB-199ECE6621AE}" destId="{703A1848-9167-4610-81E2-FF852FCEA76D}" srcOrd="1" destOrd="0" parTransId="{1C31C916-99FA-4D8A-BB2A-319BAAAA766D}" sibTransId="{73395C1F-7809-4786-A4E9-E39B34347496}"/>
    <dgm:cxn modelId="{C22295E5-0C15-40B5-9BDC-A3FECBF4789C}" type="presParOf" srcId="{0E303970-4526-4F0A-BBDD-FD22E45A4B98}" destId="{93229074-6882-45D2-998D-668F7558FEFD}" srcOrd="0" destOrd="0" presId="urn:microsoft.com/office/officeart/2005/8/layout/radial1"/>
    <dgm:cxn modelId="{18B6EFD3-10E6-43D9-9A03-6FCCE503065C}" type="presParOf" srcId="{0E303970-4526-4F0A-BBDD-FD22E45A4B98}" destId="{F9345DFA-9E41-4829-B395-B20C13CF3BE8}" srcOrd="1" destOrd="0" presId="urn:microsoft.com/office/officeart/2005/8/layout/radial1"/>
    <dgm:cxn modelId="{1C8FB632-A3E8-4E32-94A8-CDB4F0622EF3}" type="presParOf" srcId="{F9345DFA-9E41-4829-B395-B20C13CF3BE8}" destId="{766FB96F-5A47-4A5A-9000-52C8BC0EC4C4}" srcOrd="0" destOrd="0" presId="urn:microsoft.com/office/officeart/2005/8/layout/radial1"/>
    <dgm:cxn modelId="{32E16184-9987-4515-9D63-4697BE4546C8}" type="presParOf" srcId="{0E303970-4526-4F0A-BBDD-FD22E45A4B98}" destId="{4DD68702-4552-4B87-A54D-DB9E5E060A70}" srcOrd="2" destOrd="0" presId="urn:microsoft.com/office/officeart/2005/8/layout/radial1"/>
    <dgm:cxn modelId="{91379290-AA9A-4E89-92C0-7D723472759E}" type="presParOf" srcId="{0E303970-4526-4F0A-BBDD-FD22E45A4B98}" destId="{C4561397-0FF6-41A0-8671-7EE01FE90C0D}" srcOrd="3" destOrd="0" presId="urn:microsoft.com/office/officeart/2005/8/layout/radial1"/>
    <dgm:cxn modelId="{F71CD8FD-AFAD-4BB5-BE86-329AF228BCFD}" type="presParOf" srcId="{C4561397-0FF6-41A0-8671-7EE01FE90C0D}" destId="{9363ED5F-FFE4-4CAE-856E-E4819306627C}" srcOrd="0" destOrd="0" presId="urn:microsoft.com/office/officeart/2005/8/layout/radial1"/>
    <dgm:cxn modelId="{73D95117-E431-49DE-A79A-3C33DA03EA24}" type="presParOf" srcId="{0E303970-4526-4F0A-BBDD-FD22E45A4B98}" destId="{94F7C2BA-2EBA-401E-9ACC-87899FC6AD79}" srcOrd="4" destOrd="0" presId="urn:microsoft.com/office/officeart/2005/8/layout/radial1"/>
    <dgm:cxn modelId="{59268F4B-A16D-4D2B-9BB8-5D3F3B50EE92}" type="presParOf" srcId="{0E303970-4526-4F0A-BBDD-FD22E45A4B98}" destId="{74830019-A044-41EC-AAB0-DAB6BA7CA975}" srcOrd="5" destOrd="0" presId="urn:microsoft.com/office/officeart/2005/8/layout/radial1"/>
    <dgm:cxn modelId="{64D03E8F-2711-4B3A-B120-CF165D829604}" type="presParOf" srcId="{74830019-A044-41EC-AAB0-DAB6BA7CA975}" destId="{4EA3392E-3C02-4195-B09C-E4D5C0AE8260}" srcOrd="0" destOrd="0" presId="urn:microsoft.com/office/officeart/2005/8/layout/radial1"/>
    <dgm:cxn modelId="{5B29A349-F5C8-4614-8C36-563FC4311990}" type="presParOf" srcId="{0E303970-4526-4F0A-BBDD-FD22E45A4B98}" destId="{E7D4292E-65D9-4473-A711-B2D677195C9B}" srcOrd="6" destOrd="0" presId="urn:microsoft.com/office/officeart/2005/8/layout/radial1"/>
    <dgm:cxn modelId="{98B41A51-53A5-4091-9728-86236F770492}" type="presParOf" srcId="{0E303970-4526-4F0A-BBDD-FD22E45A4B98}" destId="{1ADC720C-409A-4E88-89BA-7CBCA40D6DD2}" srcOrd="7" destOrd="0" presId="urn:microsoft.com/office/officeart/2005/8/layout/radial1"/>
    <dgm:cxn modelId="{8CCBE817-7CB1-4032-B86C-A8C59F5BEA6C}" type="presParOf" srcId="{1ADC720C-409A-4E88-89BA-7CBCA40D6DD2}" destId="{9C37A26F-6920-4032-A852-96EC389070BE}" srcOrd="0" destOrd="0" presId="urn:microsoft.com/office/officeart/2005/8/layout/radial1"/>
    <dgm:cxn modelId="{F30D2510-07C9-43AB-81D8-D8D5B273DCA3}" type="presParOf" srcId="{0E303970-4526-4F0A-BBDD-FD22E45A4B98}" destId="{4BB0D90A-D18B-4132-9FB1-CE4C47A98229}" srcOrd="8" destOrd="0" presId="urn:microsoft.com/office/officeart/2005/8/layout/radial1"/>
    <dgm:cxn modelId="{26AA7BAF-7408-4AD2-97AF-C81C8FFE7ADC}" type="presParOf" srcId="{0E303970-4526-4F0A-BBDD-FD22E45A4B98}" destId="{BA44008D-C7D2-4877-A769-DFD1A903430B}" srcOrd="9" destOrd="0" presId="urn:microsoft.com/office/officeart/2005/8/layout/radial1"/>
    <dgm:cxn modelId="{523B4EC4-977F-4097-BBE7-CEDFEC6BFA84}" type="presParOf" srcId="{BA44008D-C7D2-4877-A769-DFD1A903430B}" destId="{0E36BABC-F945-478B-84A7-E00489E249AE}" srcOrd="0" destOrd="0" presId="urn:microsoft.com/office/officeart/2005/8/layout/radial1"/>
    <dgm:cxn modelId="{C8C1493B-B571-465B-8B34-449E272613EC}" type="presParOf" srcId="{0E303970-4526-4F0A-BBDD-FD22E45A4B98}" destId="{F2D021FD-DBC6-4D65-AE84-8A33002A4C92}" srcOrd="10"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8207EF-322B-47F9-97C3-73256CB83460}" type="doc">
      <dgm:prSet loTypeId="urn:microsoft.com/office/officeart/2005/8/layout/radial1" loCatId="relationship" qsTypeId="urn:microsoft.com/office/officeart/2005/8/quickstyle/simple2" qsCatId="simple" csTypeId="urn:microsoft.com/office/officeart/2005/8/colors/accent2_1" csCatId="accent2" phldr="1"/>
      <dgm:spPr/>
      <dgm:t>
        <a:bodyPr/>
        <a:lstStyle/>
        <a:p>
          <a:endParaRPr lang="en-GB"/>
        </a:p>
      </dgm:t>
    </dgm:pt>
    <dgm:pt modelId="{08687479-E243-4F0A-A6AB-199ECE6621AE}">
      <dgm:prSet phldrT="[Text]" custT="1"/>
      <dgm:spPr/>
      <dgm:t>
        <a:bodyPr/>
        <a:lstStyle/>
        <a:p>
          <a:r>
            <a:rPr lang="en-GB" sz="1400" b="1" dirty="0"/>
            <a:t>Rust features</a:t>
          </a:r>
        </a:p>
      </dgm:t>
    </dgm:pt>
    <dgm:pt modelId="{8C5B1D20-0CB0-4277-85D4-E289A86D3787}" type="parTrans" cxnId="{469E97D2-51B1-44DA-9A51-1BF416269D48}">
      <dgm:prSet/>
      <dgm:spPr/>
      <dgm:t>
        <a:bodyPr/>
        <a:lstStyle/>
        <a:p>
          <a:endParaRPr lang="en-GB"/>
        </a:p>
      </dgm:t>
    </dgm:pt>
    <dgm:pt modelId="{A357E588-4745-43D5-8312-91F97D0A8CA4}" type="sibTrans" cxnId="{469E97D2-51B1-44DA-9A51-1BF416269D48}">
      <dgm:prSet/>
      <dgm:spPr/>
      <dgm:t>
        <a:bodyPr/>
        <a:lstStyle/>
        <a:p>
          <a:endParaRPr lang="en-GB"/>
        </a:p>
      </dgm:t>
    </dgm:pt>
    <dgm:pt modelId="{558B87AF-744D-4A02-A225-216011FAA40F}">
      <dgm:prSet phldrT="[Text]"/>
      <dgm:spPr/>
      <dgm:t>
        <a:bodyPr/>
        <a:lstStyle/>
        <a:p>
          <a:r>
            <a:rPr lang="en-GB" dirty="0"/>
            <a:t>3. Efficient usage of resources</a:t>
          </a:r>
        </a:p>
      </dgm:t>
    </dgm:pt>
    <dgm:pt modelId="{93BC467C-7938-4242-8A3C-1703BC420AB3}" type="parTrans" cxnId="{F5543963-B711-4B68-838A-94AD4F958C68}">
      <dgm:prSet/>
      <dgm:spPr/>
      <dgm:t>
        <a:bodyPr/>
        <a:lstStyle/>
        <a:p>
          <a:endParaRPr lang="en-GB"/>
        </a:p>
      </dgm:t>
    </dgm:pt>
    <dgm:pt modelId="{BEDBCD69-7941-4B0A-8AB0-C166F0C0659E}" type="sibTrans" cxnId="{F5543963-B711-4B68-838A-94AD4F958C68}">
      <dgm:prSet/>
      <dgm:spPr/>
      <dgm:t>
        <a:bodyPr/>
        <a:lstStyle/>
        <a:p>
          <a:endParaRPr lang="en-GB"/>
        </a:p>
      </dgm:t>
    </dgm:pt>
    <dgm:pt modelId="{659A09DC-3F0F-42DF-BDEB-84F03465A152}">
      <dgm:prSet phldrT="[Text]"/>
      <dgm:spPr/>
      <dgm:t>
        <a:bodyPr/>
        <a:lstStyle/>
        <a:p>
          <a:r>
            <a:rPr lang="en-GB" dirty="0"/>
            <a:t>4. Cross-platform development</a:t>
          </a:r>
        </a:p>
      </dgm:t>
    </dgm:pt>
    <dgm:pt modelId="{2D1A06C1-B8E4-49C2-B2DC-D6DFFF8ECC3A}" type="parTrans" cxnId="{DD2D33AC-B010-4C3C-9224-5D1967C9A1B0}">
      <dgm:prSet/>
      <dgm:spPr/>
      <dgm:t>
        <a:bodyPr/>
        <a:lstStyle/>
        <a:p>
          <a:endParaRPr lang="en-GB"/>
        </a:p>
      </dgm:t>
    </dgm:pt>
    <dgm:pt modelId="{D892F724-ED42-4CD2-95FD-FD8710FB634A}" type="sibTrans" cxnId="{DD2D33AC-B010-4C3C-9224-5D1967C9A1B0}">
      <dgm:prSet/>
      <dgm:spPr/>
      <dgm:t>
        <a:bodyPr/>
        <a:lstStyle/>
        <a:p>
          <a:endParaRPr lang="en-GB"/>
        </a:p>
      </dgm:t>
    </dgm:pt>
    <dgm:pt modelId="{DBD8A706-6EE7-45F2-978D-E15CA1C28F1E}">
      <dgm:prSet phldrT="[Text]"/>
      <dgm:spPr/>
      <dgm:t>
        <a:bodyPr/>
        <a:lstStyle/>
        <a:p>
          <a:r>
            <a:rPr lang="en-GB" dirty="0"/>
            <a:t>5. Ownership system</a:t>
          </a:r>
        </a:p>
      </dgm:t>
    </dgm:pt>
    <dgm:pt modelId="{F67733EB-0257-4162-9FE7-56D06A311EA5}" type="parTrans" cxnId="{1212E32A-6139-4B10-82FC-91078F08901A}">
      <dgm:prSet/>
      <dgm:spPr/>
      <dgm:t>
        <a:bodyPr/>
        <a:lstStyle/>
        <a:p>
          <a:endParaRPr lang="en-GB"/>
        </a:p>
      </dgm:t>
    </dgm:pt>
    <dgm:pt modelId="{9533572F-1E35-496B-9891-557D5BFBC1A8}" type="sibTrans" cxnId="{1212E32A-6139-4B10-82FC-91078F08901A}">
      <dgm:prSet/>
      <dgm:spPr/>
      <dgm:t>
        <a:bodyPr/>
        <a:lstStyle/>
        <a:p>
          <a:endParaRPr lang="en-GB"/>
        </a:p>
      </dgm:t>
    </dgm:pt>
    <dgm:pt modelId="{67BDD4C3-2E27-470F-B848-E7454CEE128D}">
      <dgm:prSet phldrT="[Text]"/>
      <dgm:spPr/>
      <dgm:t>
        <a:bodyPr/>
        <a:lstStyle/>
        <a:p>
          <a:r>
            <a:rPr lang="en-GB" dirty="0"/>
            <a:t>1. low-level language like C</a:t>
          </a:r>
        </a:p>
      </dgm:t>
    </dgm:pt>
    <dgm:pt modelId="{4DC8CA12-C72A-4A57-A798-C5155263CF02}" type="parTrans" cxnId="{D8D155EE-0284-44C5-A805-9E4C27EE0B99}">
      <dgm:prSet/>
      <dgm:spPr/>
      <dgm:t>
        <a:bodyPr/>
        <a:lstStyle/>
        <a:p>
          <a:endParaRPr lang="en-GB"/>
        </a:p>
      </dgm:t>
    </dgm:pt>
    <dgm:pt modelId="{747987EF-E534-41AC-B9B5-0780E9BEAC89}" type="sibTrans" cxnId="{D8D155EE-0284-44C5-A805-9E4C27EE0B99}">
      <dgm:prSet/>
      <dgm:spPr/>
      <dgm:t>
        <a:bodyPr/>
        <a:lstStyle/>
        <a:p>
          <a:endParaRPr lang="en-GB"/>
        </a:p>
      </dgm:t>
    </dgm:pt>
    <dgm:pt modelId="{703A1848-9167-4610-81E2-FF852FCEA76D}">
      <dgm:prSet phldrT="[Text]"/>
      <dgm:spPr/>
      <dgm:t>
        <a:bodyPr/>
        <a:lstStyle/>
        <a:p>
          <a:r>
            <a:rPr lang="en-GB" dirty="0"/>
            <a:t>2. Statically typed</a:t>
          </a:r>
        </a:p>
      </dgm:t>
    </dgm:pt>
    <dgm:pt modelId="{1C31C916-99FA-4D8A-BB2A-319BAAAA766D}" type="parTrans" cxnId="{3BE9C5FC-BE84-4102-896C-C99FE2BF6CED}">
      <dgm:prSet/>
      <dgm:spPr/>
      <dgm:t>
        <a:bodyPr/>
        <a:lstStyle/>
        <a:p>
          <a:endParaRPr lang="en-GB"/>
        </a:p>
      </dgm:t>
    </dgm:pt>
    <dgm:pt modelId="{73395C1F-7809-4786-A4E9-E39B34347496}" type="sibTrans" cxnId="{3BE9C5FC-BE84-4102-896C-C99FE2BF6CED}">
      <dgm:prSet/>
      <dgm:spPr/>
      <dgm:t>
        <a:bodyPr/>
        <a:lstStyle/>
        <a:p>
          <a:endParaRPr lang="en-GB"/>
        </a:p>
      </dgm:t>
    </dgm:pt>
    <dgm:pt modelId="{B64F6FE9-8AB1-488C-88ED-A7D0F4ADC089}">
      <dgm:prSet phldrT="[Text]"/>
      <dgm:spPr/>
      <dgm:t>
        <a:bodyPr/>
        <a:lstStyle/>
        <a:p>
          <a:r>
            <a:rPr lang="en-GB" dirty="0"/>
            <a:t>6. Zero cost  abstractions</a:t>
          </a:r>
        </a:p>
      </dgm:t>
    </dgm:pt>
    <dgm:pt modelId="{213E25E5-1E49-4DFB-86E5-4957D8173091}" type="parTrans" cxnId="{38DCDD21-39A8-4D18-838B-AEC4AA2DC1D8}">
      <dgm:prSet/>
      <dgm:spPr/>
      <dgm:t>
        <a:bodyPr/>
        <a:lstStyle/>
        <a:p>
          <a:endParaRPr lang="en-GB"/>
        </a:p>
      </dgm:t>
    </dgm:pt>
    <dgm:pt modelId="{D6A185AB-616E-4E87-8027-4D1AD9302A2B}" type="sibTrans" cxnId="{38DCDD21-39A8-4D18-838B-AEC4AA2DC1D8}">
      <dgm:prSet/>
      <dgm:spPr/>
      <dgm:t>
        <a:bodyPr/>
        <a:lstStyle/>
        <a:p>
          <a:endParaRPr lang="en-GB"/>
        </a:p>
      </dgm:t>
    </dgm:pt>
    <dgm:pt modelId="{0E303970-4526-4F0A-BBDD-FD22E45A4B98}" type="pres">
      <dgm:prSet presAssocID="{4D8207EF-322B-47F9-97C3-73256CB83460}" presName="cycle" presStyleCnt="0">
        <dgm:presLayoutVars>
          <dgm:chMax val="1"/>
          <dgm:dir/>
          <dgm:animLvl val="ctr"/>
          <dgm:resizeHandles val="exact"/>
        </dgm:presLayoutVars>
      </dgm:prSet>
      <dgm:spPr/>
    </dgm:pt>
    <dgm:pt modelId="{93229074-6882-45D2-998D-668F7558FEFD}" type="pres">
      <dgm:prSet presAssocID="{08687479-E243-4F0A-A6AB-199ECE6621AE}" presName="centerShape" presStyleLbl="node0" presStyleIdx="0" presStyleCnt="1"/>
      <dgm:spPr/>
    </dgm:pt>
    <dgm:pt modelId="{F9345DFA-9E41-4829-B395-B20C13CF3BE8}" type="pres">
      <dgm:prSet presAssocID="{4DC8CA12-C72A-4A57-A798-C5155263CF02}" presName="Name9" presStyleLbl="parChTrans1D2" presStyleIdx="0" presStyleCnt="6"/>
      <dgm:spPr/>
    </dgm:pt>
    <dgm:pt modelId="{766FB96F-5A47-4A5A-9000-52C8BC0EC4C4}" type="pres">
      <dgm:prSet presAssocID="{4DC8CA12-C72A-4A57-A798-C5155263CF02}" presName="connTx" presStyleLbl="parChTrans1D2" presStyleIdx="0" presStyleCnt="6"/>
      <dgm:spPr/>
    </dgm:pt>
    <dgm:pt modelId="{4DD68702-4552-4B87-A54D-DB9E5E060A70}" type="pres">
      <dgm:prSet presAssocID="{67BDD4C3-2E27-470F-B848-E7454CEE128D}" presName="node" presStyleLbl="node1" presStyleIdx="0" presStyleCnt="6">
        <dgm:presLayoutVars>
          <dgm:bulletEnabled val="1"/>
        </dgm:presLayoutVars>
      </dgm:prSet>
      <dgm:spPr/>
    </dgm:pt>
    <dgm:pt modelId="{C4561397-0FF6-41A0-8671-7EE01FE90C0D}" type="pres">
      <dgm:prSet presAssocID="{1C31C916-99FA-4D8A-BB2A-319BAAAA766D}" presName="Name9" presStyleLbl="parChTrans1D2" presStyleIdx="1" presStyleCnt="6"/>
      <dgm:spPr/>
    </dgm:pt>
    <dgm:pt modelId="{9363ED5F-FFE4-4CAE-856E-E4819306627C}" type="pres">
      <dgm:prSet presAssocID="{1C31C916-99FA-4D8A-BB2A-319BAAAA766D}" presName="connTx" presStyleLbl="parChTrans1D2" presStyleIdx="1" presStyleCnt="6"/>
      <dgm:spPr/>
    </dgm:pt>
    <dgm:pt modelId="{94F7C2BA-2EBA-401E-9ACC-87899FC6AD79}" type="pres">
      <dgm:prSet presAssocID="{703A1848-9167-4610-81E2-FF852FCEA76D}" presName="node" presStyleLbl="node1" presStyleIdx="1" presStyleCnt="6">
        <dgm:presLayoutVars>
          <dgm:bulletEnabled val="1"/>
        </dgm:presLayoutVars>
      </dgm:prSet>
      <dgm:spPr/>
    </dgm:pt>
    <dgm:pt modelId="{74830019-A044-41EC-AAB0-DAB6BA7CA975}" type="pres">
      <dgm:prSet presAssocID="{93BC467C-7938-4242-8A3C-1703BC420AB3}" presName="Name9" presStyleLbl="parChTrans1D2" presStyleIdx="2" presStyleCnt="6"/>
      <dgm:spPr/>
    </dgm:pt>
    <dgm:pt modelId="{4EA3392E-3C02-4195-B09C-E4D5C0AE8260}" type="pres">
      <dgm:prSet presAssocID="{93BC467C-7938-4242-8A3C-1703BC420AB3}" presName="connTx" presStyleLbl="parChTrans1D2" presStyleIdx="2" presStyleCnt="6"/>
      <dgm:spPr/>
    </dgm:pt>
    <dgm:pt modelId="{E7D4292E-65D9-4473-A711-B2D677195C9B}" type="pres">
      <dgm:prSet presAssocID="{558B87AF-744D-4A02-A225-216011FAA40F}" presName="node" presStyleLbl="node1" presStyleIdx="2" presStyleCnt="6">
        <dgm:presLayoutVars>
          <dgm:bulletEnabled val="1"/>
        </dgm:presLayoutVars>
      </dgm:prSet>
      <dgm:spPr/>
    </dgm:pt>
    <dgm:pt modelId="{1ADC720C-409A-4E88-89BA-7CBCA40D6DD2}" type="pres">
      <dgm:prSet presAssocID="{2D1A06C1-B8E4-49C2-B2DC-D6DFFF8ECC3A}" presName="Name9" presStyleLbl="parChTrans1D2" presStyleIdx="3" presStyleCnt="6"/>
      <dgm:spPr/>
    </dgm:pt>
    <dgm:pt modelId="{9C37A26F-6920-4032-A852-96EC389070BE}" type="pres">
      <dgm:prSet presAssocID="{2D1A06C1-B8E4-49C2-B2DC-D6DFFF8ECC3A}" presName="connTx" presStyleLbl="parChTrans1D2" presStyleIdx="3" presStyleCnt="6"/>
      <dgm:spPr/>
    </dgm:pt>
    <dgm:pt modelId="{4BB0D90A-D18B-4132-9FB1-CE4C47A98229}" type="pres">
      <dgm:prSet presAssocID="{659A09DC-3F0F-42DF-BDEB-84F03465A152}" presName="node" presStyleLbl="node1" presStyleIdx="3" presStyleCnt="6">
        <dgm:presLayoutVars>
          <dgm:bulletEnabled val="1"/>
        </dgm:presLayoutVars>
      </dgm:prSet>
      <dgm:spPr/>
    </dgm:pt>
    <dgm:pt modelId="{BA44008D-C7D2-4877-A769-DFD1A903430B}" type="pres">
      <dgm:prSet presAssocID="{F67733EB-0257-4162-9FE7-56D06A311EA5}" presName="Name9" presStyleLbl="parChTrans1D2" presStyleIdx="4" presStyleCnt="6"/>
      <dgm:spPr/>
    </dgm:pt>
    <dgm:pt modelId="{0E36BABC-F945-478B-84A7-E00489E249AE}" type="pres">
      <dgm:prSet presAssocID="{F67733EB-0257-4162-9FE7-56D06A311EA5}" presName="connTx" presStyleLbl="parChTrans1D2" presStyleIdx="4" presStyleCnt="6"/>
      <dgm:spPr/>
    </dgm:pt>
    <dgm:pt modelId="{F2D021FD-DBC6-4D65-AE84-8A33002A4C92}" type="pres">
      <dgm:prSet presAssocID="{DBD8A706-6EE7-45F2-978D-E15CA1C28F1E}" presName="node" presStyleLbl="node1" presStyleIdx="4" presStyleCnt="6">
        <dgm:presLayoutVars>
          <dgm:bulletEnabled val="1"/>
        </dgm:presLayoutVars>
      </dgm:prSet>
      <dgm:spPr/>
    </dgm:pt>
    <dgm:pt modelId="{1FFD07B5-ABA0-4BCC-AEEB-5B187CB897EF}" type="pres">
      <dgm:prSet presAssocID="{213E25E5-1E49-4DFB-86E5-4957D8173091}" presName="Name9" presStyleLbl="parChTrans1D2" presStyleIdx="5" presStyleCnt="6"/>
      <dgm:spPr/>
    </dgm:pt>
    <dgm:pt modelId="{1A5C63B8-FF58-42F4-B06F-7BA6FD44E5B7}" type="pres">
      <dgm:prSet presAssocID="{213E25E5-1E49-4DFB-86E5-4957D8173091}" presName="connTx" presStyleLbl="parChTrans1D2" presStyleIdx="5" presStyleCnt="6"/>
      <dgm:spPr/>
    </dgm:pt>
    <dgm:pt modelId="{E5ECCA3E-EA2F-40F2-852F-18AB316C2DC0}" type="pres">
      <dgm:prSet presAssocID="{B64F6FE9-8AB1-488C-88ED-A7D0F4ADC089}" presName="node" presStyleLbl="node1" presStyleIdx="5" presStyleCnt="6">
        <dgm:presLayoutVars>
          <dgm:bulletEnabled val="1"/>
        </dgm:presLayoutVars>
      </dgm:prSet>
      <dgm:spPr/>
    </dgm:pt>
  </dgm:ptLst>
  <dgm:cxnLst>
    <dgm:cxn modelId="{FD8B6A06-EA82-4F01-8837-AA253C102CF8}" type="presOf" srcId="{08687479-E243-4F0A-A6AB-199ECE6621AE}" destId="{93229074-6882-45D2-998D-668F7558FEFD}" srcOrd="0" destOrd="0" presId="urn:microsoft.com/office/officeart/2005/8/layout/radial1"/>
    <dgm:cxn modelId="{3939CE06-8EDF-4DC8-BDEA-7E22C9C4D1F1}" type="presOf" srcId="{213E25E5-1E49-4DFB-86E5-4957D8173091}" destId="{1FFD07B5-ABA0-4BCC-AEEB-5B187CB897EF}" srcOrd="0" destOrd="0" presId="urn:microsoft.com/office/officeart/2005/8/layout/radial1"/>
    <dgm:cxn modelId="{38DCDD21-39A8-4D18-838B-AEC4AA2DC1D8}" srcId="{08687479-E243-4F0A-A6AB-199ECE6621AE}" destId="{B64F6FE9-8AB1-488C-88ED-A7D0F4ADC089}" srcOrd="5" destOrd="0" parTransId="{213E25E5-1E49-4DFB-86E5-4957D8173091}" sibTransId="{D6A185AB-616E-4E87-8027-4D1AD9302A2B}"/>
    <dgm:cxn modelId="{3582E122-BC9B-4BDC-8750-BD03BF410284}" type="presOf" srcId="{4DC8CA12-C72A-4A57-A798-C5155263CF02}" destId="{F9345DFA-9E41-4829-B395-B20C13CF3BE8}" srcOrd="0" destOrd="0" presId="urn:microsoft.com/office/officeart/2005/8/layout/radial1"/>
    <dgm:cxn modelId="{1212E32A-6139-4B10-82FC-91078F08901A}" srcId="{08687479-E243-4F0A-A6AB-199ECE6621AE}" destId="{DBD8A706-6EE7-45F2-978D-E15CA1C28F1E}" srcOrd="4" destOrd="0" parTransId="{F67733EB-0257-4162-9FE7-56D06A311EA5}" sibTransId="{9533572F-1E35-496B-9891-557D5BFBC1A8}"/>
    <dgm:cxn modelId="{5EE9F22E-C294-4AD4-B689-20B89205D054}" type="presOf" srcId="{1C31C916-99FA-4D8A-BB2A-319BAAAA766D}" destId="{9363ED5F-FFE4-4CAE-856E-E4819306627C}" srcOrd="1" destOrd="0" presId="urn:microsoft.com/office/officeart/2005/8/layout/radial1"/>
    <dgm:cxn modelId="{28933B32-1113-4B7F-A81B-9C8A95F9C1F6}" type="presOf" srcId="{4D8207EF-322B-47F9-97C3-73256CB83460}" destId="{0E303970-4526-4F0A-BBDD-FD22E45A4B98}" srcOrd="0" destOrd="0" presId="urn:microsoft.com/office/officeart/2005/8/layout/radial1"/>
    <dgm:cxn modelId="{8EA5603B-1FE9-4523-8290-776A613D3F2A}" type="presOf" srcId="{703A1848-9167-4610-81E2-FF852FCEA76D}" destId="{94F7C2BA-2EBA-401E-9ACC-87899FC6AD79}" srcOrd="0" destOrd="0" presId="urn:microsoft.com/office/officeart/2005/8/layout/radial1"/>
    <dgm:cxn modelId="{41B6005B-7F5D-4D8D-9238-42A9B78381AF}" type="presOf" srcId="{B64F6FE9-8AB1-488C-88ED-A7D0F4ADC089}" destId="{E5ECCA3E-EA2F-40F2-852F-18AB316C2DC0}" srcOrd="0" destOrd="0" presId="urn:microsoft.com/office/officeart/2005/8/layout/radial1"/>
    <dgm:cxn modelId="{9501D65C-CEFA-4034-8289-0F04F3E7898B}" type="presOf" srcId="{4DC8CA12-C72A-4A57-A798-C5155263CF02}" destId="{766FB96F-5A47-4A5A-9000-52C8BC0EC4C4}" srcOrd="1" destOrd="0" presId="urn:microsoft.com/office/officeart/2005/8/layout/radial1"/>
    <dgm:cxn modelId="{7D84FD5E-442B-4E11-AB65-BB3C0537585C}" type="presOf" srcId="{93BC467C-7938-4242-8A3C-1703BC420AB3}" destId="{4EA3392E-3C02-4195-B09C-E4D5C0AE8260}" srcOrd="1" destOrd="0" presId="urn:microsoft.com/office/officeart/2005/8/layout/radial1"/>
    <dgm:cxn modelId="{F5543963-B711-4B68-838A-94AD4F958C68}" srcId="{08687479-E243-4F0A-A6AB-199ECE6621AE}" destId="{558B87AF-744D-4A02-A225-216011FAA40F}" srcOrd="2" destOrd="0" parTransId="{93BC467C-7938-4242-8A3C-1703BC420AB3}" sibTransId="{BEDBCD69-7941-4B0A-8AB0-C166F0C0659E}"/>
    <dgm:cxn modelId="{1FE4C552-CE6E-41B6-8326-4DC063CDD89A}" type="presOf" srcId="{DBD8A706-6EE7-45F2-978D-E15CA1C28F1E}" destId="{F2D021FD-DBC6-4D65-AE84-8A33002A4C92}" srcOrd="0" destOrd="0" presId="urn:microsoft.com/office/officeart/2005/8/layout/radial1"/>
    <dgm:cxn modelId="{A1270158-8C25-4B3B-B4FA-BE427B5032C9}" type="presOf" srcId="{2D1A06C1-B8E4-49C2-B2DC-D6DFFF8ECC3A}" destId="{9C37A26F-6920-4032-A852-96EC389070BE}" srcOrd="1" destOrd="0" presId="urn:microsoft.com/office/officeart/2005/8/layout/radial1"/>
    <dgm:cxn modelId="{8EDD817C-9C88-4907-8D4A-90B712111602}" type="presOf" srcId="{67BDD4C3-2E27-470F-B848-E7454CEE128D}" destId="{4DD68702-4552-4B87-A54D-DB9E5E060A70}" srcOrd="0" destOrd="0" presId="urn:microsoft.com/office/officeart/2005/8/layout/radial1"/>
    <dgm:cxn modelId="{89FC1493-49BD-4D44-AFAF-D0EF5A741489}" type="presOf" srcId="{659A09DC-3F0F-42DF-BDEB-84F03465A152}" destId="{4BB0D90A-D18B-4132-9FB1-CE4C47A98229}" srcOrd="0" destOrd="0" presId="urn:microsoft.com/office/officeart/2005/8/layout/radial1"/>
    <dgm:cxn modelId="{DD2D33AC-B010-4C3C-9224-5D1967C9A1B0}" srcId="{08687479-E243-4F0A-A6AB-199ECE6621AE}" destId="{659A09DC-3F0F-42DF-BDEB-84F03465A152}" srcOrd="3" destOrd="0" parTransId="{2D1A06C1-B8E4-49C2-B2DC-D6DFFF8ECC3A}" sibTransId="{D892F724-ED42-4CD2-95FD-FD8710FB634A}"/>
    <dgm:cxn modelId="{B77F7FAF-0A3E-47A2-AE46-1CDA0E2C613A}" type="presOf" srcId="{1C31C916-99FA-4D8A-BB2A-319BAAAA766D}" destId="{C4561397-0FF6-41A0-8671-7EE01FE90C0D}" srcOrd="0" destOrd="0" presId="urn:microsoft.com/office/officeart/2005/8/layout/radial1"/>
    <dgm:cxn modelId="{95A2C1C2-CE9F-4E54-B3A7-189182316F07}" type="presOf" srcId="{93BC467C-7938-4242-8A3C-1703BC420AB3}" destId="{74830019-A044-41EC-AAB0-DAB6BA7CA975}" srcOrd="0" destOrd="0" presId="urn:microsoft.com/office/officeart/2005/8/layout/radial1"/>
    <dgm:cxn modelId="{B704D7CA-80BB-4873-ACAC-903428355E46}" type="presOf" srcId="{F67733EB-0257-4162-9FE7-56D06A311EA5}" destId="{BA44008D-C7D2-4877-A769-DFD1A903430B}" srcOrd="0" destOrd="0" presId="urn:microsoft.com/office/officeart/2005/8/layout/radial1"/>
    <dgm:cxn modelId="{439449CD-E80D-4704-B663-26F8D3B388A8}" type="presOf" srcId="{2D1A06C1-B8E4-49C2-B2DC-D6DFFF8ECC3A}" destId="{1ADC720C-409A-4E88-89BA-7CBCA40D6DD2}" srcOrd="0" destOrd="0" presId="urn:microsoft.com/office/officeart/2005/8/layout/radial1"/>
    <dgm:cxn modelId="{469E97D2-51B1-44DA-9A51-1BF416269D48}" srcId="{4D8207EF-322B-47F9-97C3-73256CB83460}" destId="{08687479-E243-4F0A-A6AB-199ECE6621AE}" srcOrd="0" destOrd="0" parTransId="{8C5B1D20-0CB0-4277-85D4-E289A86D3787}" sibTransId="{A357E588-4745-43D5-8312-91F97D0A8CA4}"/>
    <dgm:cxn modelId="{42A14DD3-D337-4A8A-917E-45C69D71C9AB}" type="presOf" srcId="{213E25E5-1E49-4DFB-86E5-4957D8173091}" destId="{1A5C63B8-FF58-42F4-B06F-7BA6FD44E5B7}" srcOrd="1" destOrd="0" presId="urn:microsoft.com/office/officeart/2005/8/layout/radial1"/>
    <dgm:cxn modelId="{2E9797D6-AA0D-4097-9347-27152C821A38}" type="presOf" srcId="{558B87AF-744D-4A02-A225-216011FAA40F}" destId="{E7D4292E-65D9-4473-A711-B2D677195C9B}" srcOrd="0" destOrd="0" presId="urn:microsoft.com/office/officeart/2005/8/layout/radial1"/>
    <dgm:cxn modelId="{D8D155EE-0284-44C5-A805-9E4C27EE0B99}" srcId="{08687479-E243-4F0A-A6AB-199ECE6621AE}" destId="{67BDD4C3-2E27-470F-B848-E7454CEE128D}" srcOrd="0" destOrd="0" parTransId="{4DC8CA12-C72A-4A57-A798-C5155263CF02}" sibTransId="{747987EF-E534-41AC-B9B5-0780E9BEAC89}"/>
    <dgm:cxn modelId="{E2EDCCF0-216B-473D-9799-6143EC096099}" type="presOf" srcId="{F67733EB-0257-4162-9FE7-56D06A311EA5}" destId="{0E36BABC-F945-478B-84A7-E00489E249AE}" srcOrd="1" destOrd="0" presId="urn:microsoft.com/office/officeart/2005/8/layout/radial1"/>
    <dgm:cxn modelId="{3BE9C5FC-BE84-4102-896C-C99FE2BF6CED}" srcId="{08687479-E243-4F0A-A6AB-199ECE6621AE}" destId="{703A1848-9167-4610-81E2-FF852FCEA76D}" srcOrd="1" destOrd="0" parTransId="{1C31C916-99FA-4D8A-BB2A-319BAAAA766D}" sibTransId="{73395C1F-7809-4786-A4E9-E39B34347496}"/>
    <dgm:cxn modelId="{C22295E5-0C15-40B5-9BDC-A3FECBF4789C}" type="presParOf" srcId="{0E303970-4526-4F0A-BBDD-FD22E45A4B98}" destId="{93229074-6882-45D2-998D-668F7558FEFD}" srcOrd="0" destOrd="0" presId="urn:microsoft.com/office/officeart/2005/8/layout/radial1"/>
    <dgm:cxn modelId="{18B6EFD3-10E6-43D9-9A03-6FCCE503065C}" type="presParOf" srcId="{0E303970-4526-4F0A-BBDD-FD22E45A4B98}" destId="{F9345DFA-9E41-4829-B395-B20C13CF3BE8}" srcOrd="1" destOrd="0" presId="urn:microsoft.com/office/officeart/2005/8/layout/radial1"/>
    <dgm:cxn modelId="{1C8FB632-A3E8-4E32-94A8-CDB4F0622EF3}" type="presParOf" srcId="{F9345DFA-9E41-4829-B395-B20C13CF3BE8}" destId="{766FB96F-5A47-4A5A-9000-52C8BC0EC4C4}" srcOrd="0" destOrd="0" presId="urn:microsoft.com/office/officeart/2005/8/layout/radial1"/>
    <dgm:cxn modelId="{32E16184-9987-4515-9D63-4697BE4546C8}" type="presParOf" srcId="{0E303970-4526-4F0A-BBDD-FD22E45A4B98}" destId="{4DD68702-4552-4B87-A54D-DB9E5E060A70}" srcOrd="2" destOrd="0" presId="urn:microsoft.com/office/officeart/2005/8/layout/radial1"/>
    <dgm:cxn modelId="{91379290-AA9A-4E89-92C0-7D723472759E}" type="presParOf" srcId="{0E303970-4526-4F0A-BBDD-FD22E45A4B98}" destId="{C4561397-0FF6-41A0-8671-7EE01FE90C0D}" srcOrd="3" destOrd="0" presId="urn:microsoft.com/office/officeart/2005/8/layout/radial1"/>
    <dgm:cxn modelId="{F71CD8FD-AFAD-4BB5-BE86-329AF228BCFD}" type="presParOf" srcId="{C4561397-0FF6-41A0-8671-7EE01FE90C0D}" destId="{9363ED5F-FFE4-4CAE-856E-E4819306627C}" srcOrd="0" destOrd="0" presId="urn:microsoft.com/office/officeart/2005/8/layout/radial1"/>
    <dgm:cxn modelId="{73D95117-E431-49DE-A79A-3C33DA03EA24}" type="presParOf" srcId="{0E303970-4526-4F0A-BBDD-FD22E45A4B98}" destId="{94F7C2BA-2EBA-401E-9ACC-87899FC6AD79}" srcOrd="4" destOrd="0" presId="urn:microsoft.com/office/officeart/2005/8/layout/radial1"/>
    <dgm:cxn modelId="{59268F4B-A16D-4D2B-9BB8-5D3F3B50EE92}" type="presParOf" srcId="{0E303970-4526-4F0A-BBDD-FD22E45A4B98}" destId="{74830019-A044-41EC-AAB0-DAB6BA7CA975}" srcOrd="5" destOrd="0" presId="urn:microsoft.com/office/officeart/2005/8/layout/radial1"/>
    <dgm:cxn modelId="{64D03E8F-2711-4B3A-B120-CF165D829604}" type="presParOf" srcId="{74830019-A044-41EC-AAB0-DAB6BA7CA975}" destId="{4EA3392E-3C02-4195-B09C-E4D5C0AE8260}" srcOrd="0" destOrd="0" presId="urn:microsoft.com/office/officeart/2005/8/layout/radial1"/>
    <dgm:cxn modelId="{5B29A349-F5C8-4614-8C36-563FC4311990}" type="presParOf" srcId="{0E303970-4526-4F0A-BBDD-FD22E45A4B98}" destId="{E7D4292E-65D9-4473-A711-B2D677195C9B}" srcOrd="6" destOrd="0" presId="urn:microsoft.com/office/officeart/2005/8/layout/radial1"/>
    <dgm:cxn modelId="{98B41A51-53A5-4091-9728-86236F770492}" type="presParOf" srcId="{0E303970-4526-4F0A-BBDD-FD22E45A4B98}" destId="{1ADC720C-409A-4E88-89BA-7CBCA40D6DD2}" srcOrd="7" destOrd="0" presId="urn:microsoft.com/office/officeart/2005/8/layout/radial1"/>
    <dgm:cxn modelId="{8CCBE817-7CB1-4032-B86C-A8C59F5BEA6C}" type="presParOf" srcId="{1ADC720C-409A-4E88-89BA-7CBCA40D6DD2}" destId="{9C37A26F-6920-4032-A852-96EC389070BE}" srcOrd="0" destOrd="0" presId="urn:microsoft.com/office/officeart/2005/8/layout/radial1"/>
    <dgm:cxn modelId="{F30D2510-07C9-43AB-81D8-D8D5B273DCA3}" type="presParOf" srcId="{0E303970-4526-4F0A-BBDD-FD22E45A4B98}" destId="{4BB0D90A-D18B-4132-9FB1-CE4C47A98229}" srcOrd="8" destOrd="0" presId="urn:microsoft.com/office/officeart/2005/8/layout/radial1"/>
    <dgm:cxn modelId="{26AA7BAF-7408-4AD2-97AF-C81C8FFE7ADC}" type="presParOf" srcId="{0E303970-4526-4F0A-BBDD-FD22E45A4B98}" destId="{BA44008D-C7D2-4877-A769-DFD1A903430B}" srcOrd="9" destOrd="0" presId="urn:microsoft.com/office/officeart/2005/8/layout/radial1"/>
    <dgm:cxn modelId="{523B4EC4-977F-4097-BBE7-CEDFEC6BFA84}" type="presParOf" srcId="{BA44008D-C7D2-4877-A769-DFD1A903430B}" destId="{0E36BABC-F945-478B-84A7-E00489E249AE}" srcOrd="0" destOrd="0" presId="urn:microsoft.com/office/officeart/2005/8/layout/radial1"/>
    <dgm:cxn modelId="{C8C1493B-B571-465B-8B34-449E272613EC}" type="presParOf" srcId="{0E303970-4526-4F0A-BBDD-FD22E45A4B98}" destId="{F2D021FD-DBC6-4D65-AE84-8A33002A4C92}" srcOrd="10" destOrd="0" presId="urn:microsoft.com/office/officeart/2005/8/layout/radial1"/>
    <dgm:cxn modelId="{4E27C5B3-427D-414F-B0C9-8FE9E6DB453B}" type="presParOf" srcId="{0E303970-4526-4F0A-BBDD-FD22E45A4B98}" destId="{1FFD07B5-ABA0-4BCC-AEEB-5B187CB897EF}" srcOrd="11" destOrd="0" presId="urn:microsoft.com/office/officeart/2005/8/layout/radial1"/>
    <dgm:cxn modelId="{590DD2DC-89EE-48A7-B926-79BEE3E411A5}" type="presParOf" srcId="{1FFD07B5-ABA0-4BCC-AEEB-5B187CB897EF}" destId="{1A5C63B8-FF58-42F4-B06F-7BA6FD44E5B7}" srcOrd="0" destOrd="0" presId="urn:microsoft.com/office/officeart/2005/8/layout/radial1"/>
    <dgm:cxn modelId="{FF08267A-39AD-41A5-BBF8-2E0D0E0F12D3}" type="presParOf" srcId="{0E303970-4526-4F0A-BBDD-FD22E45A4B98}" destId="{E5ECCA3E-EA2F-40F2-852F-18AB316C2DC0}"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93C605-179D-4E5E-8A54-625A80D63B0A}" type="doc">
      <dgm:prSet loTypeId="urn:microsoft.com/office/officeart/2008/layout/HorizontalMultiLevelHierarchy" loCatId="hierarchy" qsTypeId="urn:microsoft.com/office/officeart/2005/8/quickstyle/simple5" qsCatId="simple" csTypeId="urn:microsoft.com/office/officeart/2005/8/colors/colorful2" csCatId="colorful" phldr="1"/>
      <dgm:spPr/>
      <dgm:t>
        <a:bodyPr/>
        <a:lstStyle/>
        <a:p>
          <a:endParaRPr lang="en-GB"/>
        </a:p>
      </dgm:t>
    </dgm:pt>
    <dgm:pt modelId="{4ED026BE-D1D2-49CA-BC4F-F2C6912619CD}">
      <dgm:prSet phldrT="[Text]"/>
      <dgm:spPr/>
      <dgm:t>
        <a:bodyPr/>
        <a:lstStyle/>
        <a:p>
          <a:r>
            <a:rPr lang="en-GB" dirty="0"/>
            <a:t>Manual Allocation/Deallocation</a:t>
          </a:r>
        </a:p>
      </dgm:t>
    </dgm:pt>
    <dgm:pt modelId="{32F24B04-7FE0-4CF8-A06C-C33BAD6A80EF}" type="parTrans" cxnId="{2725429B-53A8-45D2-B080-1470CDABACD6}">
      <dgm:prSet/>
      <dgm:spPr/>
      <dgm:t>
        <a:bodyPr/>
        <a:lstStyle/>
        <a:p>
          <a:endParaRPr lang="en-GB"/>
        </a:p>
      </dgm:t>
    </dgm:pt>
    <dgm:pt modelId="{1D312B4E-5BC4-46B2-88E8-3F5B26F95079}" type="sibTrans" cxnId="{2725429B-53A8-45D2-B080-1470CDABACD6}">
      <dgm:prSet/>
      <dgm:spPr/>
      <dgm:t>
        <a:bodyPr/>
        <a:lstStyle/>
        <a:p>
          <a:endParaRPr lang="en-GB"/>
        </a:p>
      </dgm:t>
    </dgm:pt>
    <dgm:pt modelId="{D879B712-4B08-4CE3-AAD6-F211C87FA213}">
      <dgm:prSet phldrT="[Text]"/>
      <dgm:spPr>
        <a:solidFill>
          <a:srgbClr val="C00000"/>
        </a:solidFill>
      </dgm:spPr>
      <dgm:t>
        <a:bodyPr/>
        <a:lstStyle/>
        <a:p>
          <a:r>
            <a:rPr lang="en-GB" dirty="0"/>
            <a:t>C</a:t>
          </a:r>
        </a:p>
      </dgm:t>
    </dgm:pt>
    <dgm:pt modelId="{D6F1ACAE-B153-49B3-9C39-88EF69C48145}" type="parTrans" cxnId="{3BF85BDC-BA62-411C-A4AC-E170A7AA9EC9}">
      <dgm:prSet/>
      <dgm:spPr/>
      <dgm:t>
        <a:bodyPr/>
        <a:lstStyle/>
        <a:p>
          <a:endParaRPr lang="en-GB"/>
        </a:p>
      </dgm:t>
    </dgm:pt>
    <dgm:pt modelId="{93E31A91-27E8-4C11-8CF9-A18C9220B3F6}" type="sibTrans" cxnId="{3BF85BDC-BA62-411C-A4AC-E170A7AA9EC9}">
      <dgm:prSet/>
      <dgm:spPr/>
      <dgm:t>
        <a:bodyPr/>
        <a:lstStyle/>
        <a:p>
          <a:endParaRPr lang="en-GB"/>
        </a:p>
      </dgm:t>
    </dgm:pt>
    <dgm:pt modelId="{EAD5AD87-90DF-432F-B516-453EA0594760}">
      <dgm:prSet phldrT="[Text]"/>
      <dgm:spPr>
        <a:solidFill>
          <a:srgbClr val="C00000"/>
        </a:solidFill>
      </dgm:spPr>
      <dgm:t>
        <a:bodyPr/>
        <a:lstStyle/>
        <a:p>
          <a:r>
            <a:rPr lang="en-GB" dirty="0"/>
            <a:t>C++</a:t>
          </a:r>
        </a:p>
      </dgm:t>
    </dgm:pt>
    <dgm:pt modelId="{40D85B22-F4F3-4B45-BA26-BB0D1B8F2FA6}" type="parTrans" cxnId="{57F0D86C-7C56-4922-989D-56E42E719750}">
      <dgm:prSet/>
      <dgm:spPr/>
      <dgm:t>
        <a:bodyPr/>
        <a:lstStyle/>
        <a:p>
          <a:endParaRPr lang="en-GB"/>
        </a:p>
      </dgm:t>
    </dgm:pt>
    <dgm:pt modelId="{AD6F165A-AF6E-49DA-8ECF-BC5206CA1516}" type="sibTrans" cxnId="{57F0D86C-7C56-4922-989D-56E42E719750}">
      <dgm:prSet/>
      <dgm:spPr/>
      <dgm:t>
        <a:bodyPr/>
        <a:lstStyle/>
        <a:p>
          <a:endParaRPr lang="en-GB"/>
        </a:p>
      </dgm:t>
    </dgm:pt>
    <dgm:pt modelId="{3F95A62D-971F-4DF2-B4F5-8D2AF3FA30D6}" type="pres">
      <dgm:prSet presAssocID="{0493C605-179D-4E5E-8A54-625A80D63B0A}" presName="Name0" presStyleCnt="0">
        <dgm:presLayoutVars>
          <dgm:chPref val="1"/>
          <dgm:dir/>
          <dgm:animOne val="branch"/>
          <dgm:animLvl val="lvl"/>
          <dgm:resizeHandles val="exact"/>
        </dgm:presLayoutVars>
      </dgm:prSet>
      <dgm:spPr/>
    </dgm:pt>
    <dgm:pt modelId="{4D8DDFC1-8F13-4480-B32A-97E784FCACFA}" type="pres">
      <dgm:prSet presAssocID="{4ED026BE-D1D2-49CA-BC4F-F2C6912619CD}" presName="root1" presStyleCnt="0"/>
      <dgm:spPr/>
    </dgm:pt>
    <dgm:pt modelId="{2DC72CF8-DA60-49D4-9A20-12FB15D56F49}" type="pres">
      <dgm:prSet presAssocID="{4ED026BE-D1D2-49CA-BC4F-F2C6912619CD}" presName="LevelOneTextNode" presStyleLbl="node0" presStyleIdx="0" presStyleCnt="1">
        <dgm:presLayoutVars>
          <dgm:chPref val="3"/>
        </dgm:presLayoutVars>
      </dgm:prSet>
      <dgm:spPr/>
    </dgm:pt>
    <dgm:pt modelId="{E524F4C1-85FD-4FAA-9F2B-505000C4647E}" type="pres">
      <dgm:prSet presAssocID="{4ED026BE-D1D2-49CA-BC4F-F2C6912619CD}" presName="level2hierChild" presStyleCnt="0"/>
      <dgm:spPr/>
    </dgm:pt>
    <dgm:pt modelId="{5D59D1C4-56A3-4245-810F-40C9BEF63B17}" type="pres">
      <dgm:prSet presAssocID="{D6F1ACAE-B153-49B3-9C39-88EF69C48145}" presName="conn2-1" presStyleLbl="parChTrans1D2" presStyleIdx="0" presStyleCnt="2"/>
      <dgm:spPr/>
    </dgm:pt>
    <dgm:pt modelId="{56BD728B-940C-4195-B524-B4E8BBFB0B8B}" type="pres">
      <dgm:prSet presAssocID="{D6F1ACAE-B153-49B3-9C39-88EF69C48145}" presName="connTx" presStyleLbl="parChTrans1D2" presStyleIdx="0" presStyleCnt="2"/>
      <dgm:spPr/>
    </dgm:pt>
    <dgm:pt modelId="{FCD8E8C0-A2CF-4374-8BB3-7CC121E470EB}" type="pres">
      <dgm:prSet presAssocID="{D879B712-4B08-4CE3-AAD6-F211C87FA213}" presName="root2" presStyleCnt="0"/>
      <dgm:spPr/>
    </dgm:pt>
    <dgm:pt modelId="{ED242070-4DDF-4501-B571-E9B46BBC0BE7}" type="pres">
      <dgm:prSet presAssocID="{D879B712-4B08-4CE3-AAD6-F211C87FA213}" presName="LevelTwoTextNode" presStyleLbl="node2" presStyleIdx="0" presStyleCnt="2">
        <dgm:presLayoutVars>
          <dgm:chPref val="3"/>
        </dgm:presLayoutVars>
      </dgm:prSet>
      <dgm:spPr/>
    </dgm:pt>
    <dgm:pt modelId="{1F8FF124-B0DD-412B-A092-7742DCCE62E9}" type="pres">
      <dgm:prSet presAssocID="{D879B712-4B08-4CE3-AAD6-F211C87FA213}" presName="level3hierChild" presStyleCnt="0"/>
      <dgm:spPr/>
    </dgm:pt>
    <dgm:pt modelId="{9448ECA4-8EB0-4B04-8AD5-7CA2D92A9DDE}" type="pres">
      <dgm:prSet presAssocID="{40D85B22-F4F3-4B45-BA26-BB0D1B8F2FA6}" presName="conn2-1" presStyleLbl="parChTrans1D2" presStyleIdx="1" presStyleCnt="2"/>
      <dgm:spPr/>
    </dgm:pt>
    <dgm:pt modelId="{F2F28865-8A3F-47D8-B519-637799608EBB}" type="pres">
      <dgm:prSet presAssocID="{40D85B22-F4F3-4B45-BA26-BB0D1B8F2FA6}" presName="connTx" presStyleLbl="parChTrans1D2" presStyleIdx="1" presStyleCnt="2"/>
      <dgm:spPr/>
    </dgm:pt>
    <dgm:pt modelId="{7BA00A9C-CCD4-4B47-82D0-210BB55CBCB8}" type="pres">
      <dgm:prSet presAssocID="{EAD5AD87-90DF-432F-B516-453EA0594760}" presName="root2" presStyleCnt="0"/>
      <dgm:spPr/>
    </dgm:pt>
    <dgm:pt modelId="{761451E8-76F0-4EE1-AC0C-89E0F2A6846E}" type="pres">
      <dgm:prSet presAssocID="{EAD5AD87-90DF-432F-B516-453EA0594760}" presName="LevelTwoTextNode" presStyleLbl="node2" presStyleIdx="1" presStyleCnt="2">
        <dgm:presLayoutVars>
          <dgm:chPref val="3"/>
        </dgm:presLayoutVars>
      </dgm:prSet>
      <dgm:spPr/>
    </dgm:pt>
    <dgm:pt modelId="{3C213BD2-80A3-4FFF-A3AD-9F8BCBF40EED}" type="pres">
      <dgm:prSet presAssocID="{EAD5AD87-90DF-432F-B516-453EA0594760}" presName="level3hierChild" presStyleCnt="0"/>
      <dgm:spPr/>
    </dgm:pt>
  </dgm:ptLst>
  <dgm:cxnLst>
    <dgm:cxn modelId="{DA0D9930-8541-4BD7-A5A7-0109A03ED40C}" type="presOf" srcId="{4ED026BE-D1D2-49CA-BC4F-F2C6912619CD}" destId="{2DC72CF8-DA60-49D4-9A20-12FB15D56F49}" srcOrd="0" destOrd="0" presId="urn:microsoft.com/office/officeart/2008/layout/HorizontalMultiLevelHierarchy"/>
    <dgm:cxn modelId="{F74BE034-14C1-4C71-94EB-72DDDCCA831C}" type="presOf" srcId="{EAD5AD87-90DF-432F-B516-453EA0594760}" destId="{761451E8-76F0-4EE1-AC0C-89E0F2A6846E}" srcOrd="0" destOrd="0" presId="urn:microsoft.com/office/officeart/2008/layout/HorizontalMultiLevelHierarchy"/>
    <dgm:cxn modelId="{F2377347-F237-48BF-987A-56853688F8FE}" type="presOf" srcId="{40D85B22-F4F3-4B45-BA26-BB0D1B8F2FA6}" destId="{9448ECA4-8EB0-4B04-8AD5-7CA2D92A9DDE}" srcOrd="0" destOrd="0" presId="urn:microsoft.com/office/officeart/2008/layout/HorizontalMultiLevelHierarchy"/>
    <dgm:cxn modelId="{57F0D86C-7C56-4922-989D-56E42E719750}" srcId="{4ED026BE-D1D2-49CA-BC4F-F2C6912619CD}" destId="{EAD5AD87-90DF-432F-B516-453EA0594760}" srcOrd="1" destOrd="0" parTransId="{40D85B22-F4F3-4B45-BA26-BB0D1B8F2FA6}" sibTransId="{AD6F165A-AF6E-49DA-8ECF-BC5206CA1516}"/>
    <dgm:cxn modelId="{2725429B-53A8-45D2-B080-1470CDABACD6}" srcId="{0493C605-179D-4E5E-8A54-625A80D63B0A}" destId="{4ED026BE-D1D2-49CA-BC4F-F2C6912619CD}" srcOrd="0" destOrd="0" parTransId="{32F24B04-7FE0-4CF8-A06C-C33BAD6A80EF}" sibTransId="{1D312B4E-5BC4-46B2-88E8-3F5B26F95079}"/>
    <dgm:cxn modelId="{A58F79D7-897B-4C55-B477-12E7E58BC0AC}" type="presOf" srcId="{40D85B22-F4F3-4B45-BA26-BB0D1B8F2FA6}" destId="{F2F28865-8A3F-47D8-B519-637799608EBB}" srcOrd="1" destOrd="0" presId="urn:microsoft.com/office/officeart/2008/layout/HorizontalMultiLevelHierarchy"/>
    <dgm:cxn modelId="{3BF85BDC-BA62-411C-A4AC-E170A7AA9EC9}" srcId="{4ED026BE-D1D2-49CA-BC4F-F2C6912619CD}" destId="{D879B712-4B08-4CE3-AAD6-F211C87FA213}" srcOrd="0" destOrd="0" parTransId="{D6F1ACAE-B153-49B3-9C39-88EF69C48145}" sibTransId="{93E31A91-27E8-4C11-8CF9-A18C9220B3F6}"/>
    <dgm:cxn modelId="{8B0C89DC-1CB3-442A-B721-8510CDAB4E8D}" type="presOf" srcId="{0493C605-179D-4E5E-8A54-625A80D63B0A}" destId="{3F95A62D-971F-4DF2-B4F5-8D2AF3FA30D6}" srcOrd="0" destOrd="0" presId="urn:microsoft.com/office/officeart/2008/layout/HorizontalMultiLevelHierarchy"/>
    <dgm:cxn modelId="{4C3124DE-9F7F-4905-B78F-0C4CC91692F4}" type="presOf" srcId="{D879B712-4B08-4CE3-AAD6-F211C87FA213}" destId="{ED242070-4DDF-4501-B571-E9B46BBC0BE7}" srcOrd="0" destOrd="0" presId="urn:microsoft.com/office/officeart/2008/layout/HorizontalMultiLevelHierarchy"/>
    <dgm:cxn modelId="{6E4B1FE9-1310-4389-8D7D-46C3E2CED84F}" type="presOf" srcId="{D6F1ACAE-B153-49B3-9C39-88EF69C48145}" destId="{5D59D1C4-56A3-4245-810F-40C9BEF63B17}" srcOrd="0" destOrd="0" presId="urn:microsoft.com/office/officeart/2008/layout/HorizontalMultiLevelHierarchy"/>
    <dgm:cxn modelId="{3850D2FC-3F09-4A12-83A4-1F83E143BAB3}" type="presOf" srcId="{D6F1ACAE-B153-49B3-9C39-88EF69C48145}" destId="{56BD728B-940C-4195-B524-B4E8BBFB0B8B}" srcOrd="1" destOrd="0" presId="urn:microsoft.com/office/officeart/2008/layout/HorizontalMultiLevelHierarchy"/>
    <dgm:cxn modelId="{21F1CBDC-EFD2-45FF-9DBD-7F68D777DAF8}" type="presParOf" srcId="{3F95A62D-971F-4DF2-B4F5-8D2AF3FA30D6}" destId="{4D8DDFC1-8F13-4480-B32A-97E784FCACFA}" srcOrd="0" destOrd="0" presId="urn:microsoft.com/office/officeart/2008/layout/HorizontalMultiLevelHierarchy"/>
    <dgm:cxn modelId="{1B9F18A1-83CB-4952-B4B4-EC0EF975AE56}" type="presParOf" srcId="{4D8DDFC1-8F13-4480-B32A-97E784FCACFA}" destId="{2DC72CF8-DA60-49D4-9A20-12FB15D56F49}" srcOrd="0" destOrd="0" presId="urn:microsoft.com/office/officeart/2008/layout/HorizontalMultiLevelHierarchy"/>
    <dgm:cxn modelId="{851C137A-81B3-46A7-A4CB-90DF0F6BCFC7}" type="presParOf" srcId="{4D8DDFC1-8F13-4480-B32A-97E784FCACFA}" destId="{E524F4C1-85FD-4FAA-9F2B-505000C4647E}" srcOrd="1" destOrd="0" presId="urn:microsoft.com/office/officeart/2008/layout/HorizontalMultiLevelHierarchy"/>
    <dgm:cxn modelId="{23B6C24B-4300-4E5B-925C-A39F3E21A130}" type="presParOf" srcId="{E524F4C1-85FD-4FAA-9F2B-505000C4647E}" destId="{5D59D1C4-56A3-4245-810F-40C9BEF63B17}" srcOrd="0" destOrd="0" presId="urn:microsoft.com/office/officeart/2008/layout/HorizontalMultiLevelHierarchy"/>
    <dgm:cxn modelId="{22EC7AA3-A967-42B9-91C4-217474DC2638}" type="presParOf" srcId="{5D59D1C4-56A3-4245-810F-40C9BEF63B17}" destId="{56BD728B-940C-4195-B524-B4E8BBFB0B8B}" srcOrd="0" destOrd="0" presId="urn:microsoft.com/office/officeart/2008/layout/HorizontalMultiLevelHierarchy"/>
    <dgm:cxn modelId="{B87EDA3D-FBF9-492F-9171-03FF245EBB3D}" type="presParOf" srcId="{E524F4C1-85FD-4FAA-9F2B-505000C4647E}" destId="{FCD8E8C0-A2CF-4374-8BB3-7CC121E470EB}" srcOrd="1" destOrd="0" presId="urn:microsoft.com/office/officeart/2008/layout/HorizontalMultiLevelHierarchy"/>
    <dgm:cxn modelId="{EFFBB728-F72E-4711-9506-8F8B01164007}" type="presParOf" srcId="{FCD8E8C0-A2CF-4374-8BB3-7CC121E470EB}" destId="{ED242070-4DDF-4501-B571-E9B46BBC0BE7}" srcOrd="0" destOrd="0" presId="urn:microsoft.com/office/officeart/2008/layout/HorizontalMultiLevelHierarchy"/>
    <dgm:cxn modelId="{94FD40C6-D592-4FB9-84AA-9E13CE9FE070}" type="presParOf" srcId="{FCD8E8C0-A2CF-4374-8BB3-7CC121E470EB}" destId="{1F8FF124-B0DD-412B-A092-7742DCCE62E9}" srcOrd="1" destOrd="0" presId="urn:microsoft.com/office/officeart/2008/layout/HorizontalMultiLevelHierarchy"/>
    <dgm:cxn modelId="{C9541606-C56D-4578-B2E9-C269EBD9A3F2}" type="presParOf" srcId="{E524F4C1-85FD-4FAA-9F2B-505000C4647E}" destId="{9448ECA4-8EB0-4B04-8AD5-7CA2D92A9DDE}" srcOrd="2" destOrd="0" presId="urn:microsoft.com/office/officeart/2008/layout/HorizontalMultiLevelHierarchy"/>
    <dgm:cxn modelId="{84256899-DE6B-4B3D-9B78-CEC8107B2712}" type="presParOf" srcId="{9448ECA4-8EB0-4B04-8AD5-7CA2D92A9DDE}" destId="{F2F28865-8A3F-47D8-B519-637799608EBB}" srcOrd="0" destOrd="0" presId="urn:microsoft.com/office/officeart/2008/layout/HorizontalMultiLevelHierarchy"/>
    <dgm:cxn modelId="{476E3275-6C3A-4A30-AB8B-EC5D54E52C08}" type="presParOf" srcId="{E524F4C1-85FD-4FAA-9F2B-505000C4647E}" destId="{7BA00A9C-CCD4-4B47-82D0-210BB55CBCB8}" srcOrd="3" destOrd="0" presId="urn:microsoft.com/office/officeart/2008/layout/HorizontalMultiLevelHierarchy"/>
    <dgm:cxn modelId="{033893DA-8B45-4A5C-88EE-3C5FDAB45EAE}" type="presParOf" srcId="{7BA00A9C-CCD4-4B47-82D0-210BB55CBCB8}" destId="{761451E8-76F0-4EE1-AC0C-89E0F2A6846E}" srcOrd="0" destOrd="0" presId="urn:microsoft.com/office/officeart/2008/layout/HorizontalMultiLevelHierarchy"/>
    <dgm:cxn modelId="{11A74731-B33F-4C89-BA75-EE23D1B2D69A}" type="presParOf" srcId="{7BA00A9C-CCD4-4B47-82D0-210BB55CBCB8}" destId="{3C213BD2-80A3-4FFF-A3AD-9F8BCBF40EE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93C605-179D-4E5E-8A54-625A80D63B0A}" type="doc">
      <dgm:prSet loTypeId="urn:microsoft.com/office/officeart/2008/layout/HorizontalMultiLevelHierarchy" loCatId="hierarchy" qsTypeId="urn:microsoft.com/office/officeart/2005/8/quickstyle/simple5" qsCatId="simple" csTypeId="urn:microsoft.com/office/officeart/2005/8/colors/colorful2" csCatId="colorful" phldr="1"/>
      <dgm:spPr/>
      <dgm:t>
        <a:bodyPr/>
        <a:lstStyle/>
        <a:p>
          <a:endParaRPr lang="en-GB"/>
        </a:p>
      </dgm:t>
    </dgm:pt>
    <dgm:pt modelId="{4ED026BE-D1D2-49CA-BC4F-F2C6912619CD}">
      <dgm:prSet phldrT="[Text]"/>
      <dgm:spPr/>
      <dgm:t>
        <a:bodyPr/>
        <a:lstStyle/>
        <a:p>
          <a:r>
            <a:rPr lang="en-GB" dirty="0"/>
            <a:t>Automatic Garbage Collection</a:t>
          </a:r>
        </a:p>
      </dgm:t>
    </dgm:pt>
    <dgm:pt modelId="{32F24B04-7FE0-4CF8-A06C-C33BAD6A80EF}" type="parTrans" cxnId="{2725429B-53A8-45D2-B080-1470CDABACD6}">
      <dgm:prSet/>
      <dgm:spPr/>
      <dgm:t>
        <a:bodyPr/>
        <a:lstStyle/>
        <a:p>
          <a:endParaRPr lang="en-GB"/>
        </a:p>
      </dgm:t>
    </dgm:pt>
    <dgm:pt modelId="{1D312B4E-5BC4-46B2-88E8-3F5B26F95079}" type="sibTrans" cxnId="{2725429B-53A8-45D2-B080-1470CDABACD6}">
      <dgm:prSet/>
      <dgm:spPr/>
      <dgm:t>
        <a:bodyPr/>
        <a:lstStyle/>
        <a:p>
          <a:endParaRPr lang="en-GB"/>
        </a:p>
      </dgm:t>
    </dgm:pt>
    <dgm:pt modelId="{D879B712-4B08-4CE3-AAD6-F211C87FA213}">
      <dgm:prSet phldrT="[Text]"/>
      <dgm:spPr>
        <a:solidFill>
          <a:schemeClr val="accent6">
            <a:lumMod val="75000"/>
          </a:schemeClr>
        </a:solidFill>
      </dgm:spPr>
      <dgm:t>
        <a:bodyPr/>
        <a:lstStyle/>
        <a:p>
          <a:r>
            <a:rPr lang="en-GB" dirty="0"/>
            <a:t>Java</a:t>
          </a:r>
        </a:p>
      </dgm:t>
    </dgm:pt>
    <dgm:pt modelId="{D6F1ACAE-B153-49B3-9C39-88EF69C48145}" type="parTrans" cxnId="{3BF85BDC-BA62-411C-A4AC-E170A7AA9EC9}">
      <dgm:prSet/>
      <dgm:spPr/>
      <dgm:t>
        <a:bodyPr/>
        <a:lstStyle/>
        <a:p>
          <a:endParaRPr lang="en-GB"/>
        </a:p>
      </dgm:t>
    </dgm:pt>
    <dgm:pt modelId="{93E31A91-27E8-4C11-8CF9-A18C9220B3F6}" type="sibTrans" cxnId="{3BF85BDC-BA62-411C-A4AC-E170A7AA9EC9}">
      <dgm:prSet/>
      <dgm:spPr/>
      <dgm:t>
        <a:bodyPr/>
        <a:lstStyle/>
        <a:p>
          <a:endParaRPr lang="en-GB"/>
        </a:p>
      </dgm:t>
    </dgm:pt>
    <dgm:pt modelId="{EAD5AD87-90DF-432F-B516-453EA0594760}">
      <dgm:prSet phldrT="[Text]"/>
      <dgm:spPr>
        <a:solidFill>
          <a:schemeClr val="accent6">
            <a:lumMod val="75000"/>
          </a:schemeClr>
        </a:solidFill>
      </dgm:spPr>
      <dgm:t>
        <a:bodyPr/>
        <a:lstStyle/>
        <a:p>
          <a:r>
            <a:rPr lang="en-GB" dirty="0"/>
            <a:t>Python</a:t>
          </a:r>
        </a:p>
      </dgm:t>
    </dgm:pt>
    <dgm:pt modelId="{40D85B22-F4F3-4B45-BA26-BB0D1B8F2FA6}" type="parTrans" cxnId="{57F0D86C-7C56-4922-989D-56E42E719750}">
      <dgm:prSet/>
      <dgm:spPr/>
      <dgm:t>
        <a:bodyPr/>
        <a:lstStyle/>
        <a:p>
          <a:endParaRPr lang="en-GB"/>
        </a:p>
      </dgm:t>
    </dgm:pt>
    <dgm:pt modelId="{AD6F165A-AF6E-49DA-8ECF-BC5206CA1516}" type="sibTrans" cxnId="{57F0D86C-7C56-4922-989D-56E42E719750}">
      <dgm:prSet/>
      <dgm:spPr/>
      <dgm:t>
        <a:bodyPr/>
        <a:lstStyle/>
        <a:p>
          <a:endParaRPr lang="en-GB"/>
        </a:p>
      </dgm:t>
    </dgm:pt>
    <dgm:pt modelId="{B970AE36-6791-4310-B3D7-7769F3FF496A}">
      <dgm:prSet/>
      <dgm:spPr>
        <a:solidFill>
          <a:schemeClr val="accent6">
            <a:lumMod val="75000"/>
          </a:schemeClr>
        </a:solidFill>
      </dgm:spPr>
      <dgm:t>
        <a:bodyPr/>
        <a:lstStyle/>
        <a:p>
          <a:r>
            <a:rPr lang="en-GB" dirty="0"/>
            <a:t>C#</a:t>
          </a:r>
        </a:p>
      </dgm:t>
    </dgm:pt>
    <dgm:pt modelId="{6AFF3BE4-748E-4E92-AEA0-79FC906540D9}" type="parTrans" cxnId="{8CC4D899-958F-4D49-9F60-731A6DEA9A93}">
      <dgm:prSet/>
      <dgm:spPr/>
      <dgm:t>
        <a:bodyPr/>
        <a:lstStyle/>
        <a:p>
          <a:endParaRPr lang="en-GB"/>
        </a:p>
      </dgm:t>
    </dgm:pt>
    <dgm:pt modelId="{7ADFCD7A-A0ED-4333-9E0F-0F9F01596979}" type="sibTrans" cxnId="{8CC4D899-958F-4D49-9F60-731A6DEA9A93}">
      <dgm:prSet/>
      <dgm:spPr/>
      <dgm:t>
        <a:bodyPr/>
        <a:lstStyle/>
        <a:p>
          <a:endParaRPr lang="en-GB"/>
        </a:p>
      </dgm:t>
    </dgm:pt>
    <dgm:pt modelId="{3F95A62D-971F-4DF2-B4F5-8D2AF3FA30D6}" type="pres">
      <dgm:prSet presAssocID="{0493C605-179D-4E5E-8A54-625A80D63B0A}" presName="Name0" presStyleCnt="0">
        <dgm:presLayoutVars>
          <dgm:chPref val="1"/>
          <dgm:dir/>
          <dgm:animOne val="branch"/>
          <dgm:animLvl val="lvl"/>
          <dgm:resizeHandles val="exact"/>
        </dgm:presLayoutVars>
      </dgm:prSet>
      <dgm:spPr/>
    </dgm:pt>
    <dgm:pt modelId="{4D8DDFC1-8F13-4480-B32A-97E784FCACFA}" type="pres">
      <dgm:prSet presAssocID="{4ED026BE-D1D2-49CA-BC4F-F2C6912619CD}" presName="root1" presStyleCnt="0"/>
      <dgm:spPr/>
    </dgm:pt>
    <dgm:pt modelId="{2DC72CF8-DA60-49D4-9A20-12FB15D56F49}" type="pres">
      <dgm:prSet presAssocID="{4ED026BE-D1D2-49CA-BC4F-F2C6912619CD}" presName="LevelOneTextNode" presStyleLbl="node0" presStyleIdx="0" presStyleCnt="1">
        <dgm:presLayoutVars>
          <dgm:chPref val="3"/>
        </dgm:presLayoutVars>
      </dgm:prSet>
      <dgm:spPr/>
    </dgm:pt>
    <dgm:pt modelId="{E524F4C1-85FD-4FAA-9F2B-505000C4647E}" type="pres">
      <dgm:prSet presAssocID="{4ED026BE-D1D2-49CA-BC4F-F2C6912619CD}" presName="level2hierChild" presStyleCnt="0"/>
      <dgm:spPr/>
    </dgm:pt>
    <dgm:pt modelId="{5D59D1C4-56A3-4245-810F-40C9BEF63B17}" type="pres">
      <dgm:prSet presAssocID="{D6F1ACAE-B153-49B3-9C39-88EF69C48145}" presName="conn2-1" presStyleLbl="parChTrans1D2" presStyleIdx="0" presStyleCnt="3"/>
      <dgm:spPr/>
    </dgm:pt>
    <dgm:pt modelId="{56BD728B-940C-4195-B524-B4E8BBFB0B8B}" type="pres">
      <dgm:prSet presAssocID="{D6F1ACAE-B153-49B3-9C39-88EF69C48145}" presName="connTx" presStyleLbl="parChTrans1D2" presStyleIdx="0" presStyleCnt="3"/>
      <dgm:spPr/>
    </dgm:pt>
    <dgm:pt modelId="{FCD8E8C0-A2CF-4374-8BB3-7CC121E470EB}" type="pres">
      <dgm:prSet presAssocID="{D879B712-4B08-4CE3-AAD6-F211C87FA213}" presName="root2" presStyleCnt="0"/>
      <dgm:spPr/>
    </dgm:pt>
    <dgm:pt modelId="{ED242070-4DDF-4501-B571-E9B46BBC0BE7}" type="pres">
      <dgm:prSet presAssocID="{D879B712-4B08-4CE3-AAD6-F211C87FA213}" presName="LevelTwoTextNode" presStyleLbl="node2" presStyleIdx="0" presStyleCnt="3">
        <dgm:presLayoutVars>
          <dgm:chPref val="3"/>
        </dgm:presLayoutVars>
      </dgm:prSet>
      <dgm:spPr/>
    </dgm:pt>
    <dgm:pt modelId="{1F8FF124-B0DD-412B-A092-7742DCCE62E9}" type="pres">
      <dgm:prSet presAssocID="{D879B712-4B08-4CE3-AAD6-F211C87FA213}" presName="level3hierChild" presStyleCnt="0"/>
      <dgm:spPr/>
    </dgm:pt>
    <dgm:pt modelId="{9448ECA4-8EB0-4B04-8AD5-7CA2D92A9DDE}" type="pres">
      <dgm:prSet presAssocID="{40D85B22-F4F3-4B45-BA26-BB0D1B8F2FA6}" presName="conn2-1" presStyleLbl="parChTrans1D2" presStyleIdx="1" presStyleCnt="3"/>
      <dgm:spPr/>
    </dgm:pt>
    <dgm:pt modelId="{F2F28865-8A3F-47D8-B519-637799608EBB}" type="pres">
      <dgm:prSet presAssocID="{40D85B22-F4F3-4B45-BA26-BB0D1B8F2FA6}" presName="connTx" presStyleLbl="parChTrans1D2" presStyleIdx="1" presStyleCnt="3"/>
      <dgm:spPr/>
    </dgm:pt>
    <dgm:pt modelId="{7BA00A9C-CCD4-4B47-82D0-210BB55CBCB8}" type="pres">
      <dgm:prSet presAssocID="{EAD5AD87-90DF-432F-B516-453EA0594760}" presName="root2" presStyleCnt="0"/>
      <dgm:spPr/>
    </dgm:pt>
    <dgm:pt modelId="{761451E8-76F0-4EE1-AC0C-89E0F2A6846E}" type="pres">
      <dgm:prSet presAssocID="{EAD5AD87-90DF-432F-B516-453EA0594760}" presName="LevelTwoTextNode" presStyleLbl="node2" presStyleIdx="1" presStyleCnt="3">
        <dgm:presLayoutVars>
          <dgm:chPref val="3"/>
        </dgm:presLayoutVars>
      </dgm:prSet>
      <dgm:spPr/>
    </dgm:pt>
    <dgm:pt modelId="{3C213BD2-80A3-4FFF-A3AD-9F8BCBF40EED}" type="pres">
      <dgm:prSet presAssocID="{EAD5AD87-90DF-432F-B516-453EA0594760}" presName="level3hierChild" presStyleCnt="0"/>
      <dgm:spPr/>
    </dgm:pt>
    <dgm:pt modelId="{A1595C93-81DE-4FC6-93B6-C19D1DF9F36D}" type="pres">
      <dgm:prSet presAssocID="{6AFF3BE4-748E-4E92-AEA0-79FC906540D9}" presName="conn2-1" presStyleLbl="parChTrans1D2" presStyleIdx="2" presStyleCnt="3"/>
      <dgm:spPr/>
    </dgm:pt>
    <dgm:pt modelId="{DDEDFB94-1FC7-432E-8712-36E59DFD82C7}" type="pres">
      <dgm:prSet presAssocID="{6AFF3BE4-748E-4E92-AEA0-79FC906540D9}" presName="connTx" presStyleLbl="parChTrans1D2" presStyleIdx="2" presStyleCnt="3"/>
      <dgm:spPr/>
    </dgm:pt>
    <dgm:pt modelId="{42A05579-A224-4EA3-9476-E1434F739936}" type="pres">
      <dgm:prSet presAssocID="{B970AE36-6791-4310-B3D7-7769F3FF496A}" presName="root2" presStyleCnt="0"/>
      <dgm:spPr/>
    </dgm:pt>
    <dgm:pt modelId="{149E41CA-25E4-48B6-A6AF-CCD0B027AF97}" type="pres">
      <dgm:prSet presAssocID="{B970AE36-6791-4310-B3D7-7769F3FF496A}" presName="LevelTwoTextNode" presStyleLbl="node2" presStyleIdx="2" presStyleCnt="3">
        <dgm:presLayoutVars>
          <dgm:chPref val="3"/>
        </dgm:presLayoutVars>
      </dgm:prSet>
      <dgm:spPr/>
    </dgm:pt>
    <dgm:pt modelId="{14C0F184-7F4C-447D-83AB-29EF80552731}" type="pres">
      <dgm:prSet presAssocID="{B970AE36-6791-4310-B3D7-7769F3FF496A}" presName="level3hierChild" presStyleCnt="0"/>
      <dgm:spPr/>
    </dgm:pt>
  </dgm:ptLst>
  <dgm:cxnLst>
    <dgm:cxn modelId="{DA0D9930-8541-4BD7-A5A7-0109A03ED40C}" type="presOf" srcId="{4ED026BE-D1D2-49CA-BC4F-F2C6912619CD}" destId="{2DC72CF8-DA60-49D4-9A20-12FB15D56F49}" srcOrd="0" destOrd="0" presId="urn:microsoft.com/office/officeart/2008/layout/HorizontalMultiLevelHierarchy"/>
    <dgm:cxn modelId="{F74BE034-14C1-4C71-94EB-72DDDCCA831C}" type="presOf" srcId="{EAD5AD87-90DF-432F-B516-453EA0594760}" destId="{761451E8-76F0-4EE1-AC0C-89E0F2A6846E}" srcOrd="0" destOrd="0" presId="urn:microsoft.com/office/officeart/2008/layout/HorizontalMultiLevelHierarchy"/>
    <dgm:cxn modelId="{F2377347-F237-48BF-987A-56853688F8FE}" type="presOf" srcId="{40D85B22-F4F3-4B45-BA26-BB0D1B8F2FA6}" destId="{9448ECA4-8EB0-4B04-8AD5-7CA2D92A9DDE}" srcOrd="0" destOrd="0" presId="urn:microsoft.com/office/officeart/2008/layout/HorizontalMultiLevelHierarchy"/>
    <dgm:cxn modelId="{57F0D86C-7C56-4922-989D-56E42E719750}" srcId="{4ED026BE-D1D2-49CA-BC4F-F2C6912619CD}" destId="{EAD5AD87-90DF-432F-B516-453EA0594760}" srcOrd="1" destOrd="0" parTransId="{40D85B22-F4F3-4B45-BA26-BB0D1B8F2FA6}" sibTransId="{AD6F165A-AF6E-49DA-8ECF-BC5206CA1516}"/>
    <dgm:cxn modelId="{8CC4D899-958F-4D49-9F60-731A6DEA9A93}" srcId="{4ED026BE-D1D2-49CA-BC4F-F2C6912619CD}" destId="{B970AE36-6791-4310-B3D7-7769F3FF496A}" srcOrd="2" destOrd="0" parTransId="{6AFF3BE4-748E-4E92-AEA0-79FC906540D9}" sibTransId="{7ADFCD7A-A0ED-4333-9E0F-0F9F01596979}"/>
    <dgm:cxn modelId="{2725429B-53A8-45D2-B080-1470CDABACD6}" srcId="{0493C605-179D-4E5E-8A54-625A80D63B0A}" destId="{4ED026BE-D1D2-49CA-BC4F-F2C6912619CD}" srcOrd="0" destOrd="0" parTransId="{32F24B04-7FE0-4CF8-A06C-C33BAD6A80EF}" sibTransId="{1D312B4E-5BC4-46B2-88E8-3F5B26F95079}"/>
    <dgm:cxn modelId="{8B8E4EA8-A129-401F-A9C9-71C22964D8B3}" type="presOf" srcId="{B970AE36-6791-4310-B3D7-7769F3FF496A}" destId="{149E41CA-25E4-48B6-A6AF-CCD0B027AF97}" srcOrd="0" destOrd="0" presId="urn:microsoft.com/office/officeart/2008/layout/HorizontalMultiLevelHierarchy"/>
    <dgm:cxn modelId="{1F7882C7-8774-4D5F-9482-E8471021BA2B}" type="presOf" srcId="{6AFF3BE4-748E-4E92-AEA0-79FC906540D9}" destId="{A1595C93-81DE-4FC6-93B6-C19D1DF9F36D}" srcOrd="0" destOrd="0" presId="urn:microsoft.com/office/officeart/2008/layout/HorizontalMultiLevelHierarchy"/>
    <dgm:cxn modelId="{240663D7-9737-4D0B-BA9A-78856169C141}" type="presOf" srcId="{6AFF3BE4-748E-4E92-AEA0-79FC906540D9}" destId="{DDEDFB94-1FC7-432E-8712-36E59DFD82C7}" srcOrd="1" destOrd="0" presId="urn:microsoft.com/office/officeart/2008/layout/HorizontalMultiLevelHierarchy"/>
    <dgm:cxn modelId="{A58F79D7-897B-4C55-B477-12E7E58BC0AC}" type="presOf" srcId="{40D85B22-F4F3-4B45-BA26-BB0D1B8F2FA6}" destId="{F2F28865-8A3F-47D8-B519-637799608EBB}" srcOrd="1" destOrd="0" presId="urn:microsoft.com/office/officeart/2008/layout/HorizontalMultiLevelHierarchy"/>
    <dgm:cxn modelId="{3BF85BDC-BA62-411C-A4AC-E170A7AA9EC9}" srcId="{4ED026BE-D1D2-49CA-BC4F-F2C6912619CD}" destId="{D879B712-4B08-4CE3-AAD6-F211C87FA213}" srcOrd="0" destOrd="0" parTransId="{D6F1ACAE-B153-49B3-9C39-88EF69C48145}" sibTransId="{93E31A91-27E8-4C11-8CF9-A18C9220B3F6}"/>
    <dgm:cxn modelId="{8B0C89DC-1CB3-442A-B721-8510CDAB4E8D}" type="presOf" srcId="{0493C605-179D-4E5E-8A54-625A80D63B0A}" destId="{3F95A62D-971F-4DF2-B4F5-8D2AF3FA30D6}" srcOrd="0" destOrd="0" presId="urn:microsoft.com/office/officeart/2008/layout/HorizontalMultiLevelHierarchy"/>
    <dgm:cxn modelId="{4C3124DE-9F7F-4905-B78F-0C4CC91692F4}" type="presOf" srcId="{D879B712-4B08-4CE3-AAD6-F211C87FA213}" destId="{ED242070-4DDF-4501-B571-E9B46BBC0BE7}" srcOrd="0" destOrd="0" presId="urn:microsoft.com/office/officeart/2008/layout/HorizontalMultiLevelHierarchy"/>
    <dgm:cxn modelId="{6E4B1FE9-1310-4389-8D7D-46C3E2CED84F}" type="presOf" srcId="{D6F1ACAE-B153-49B3-9C39-88EF69C48145}" destId="{5D59D1C4-56A3-4245-810F-40C9BEF63B17}" srcOrd="0" destOrd="0" presId="urn:microsoft.com/office/officeart/2008/layout/HorizontalMultiLevelHierarchy"/>
    <dgm:cxn modelId="{3850D2FC-3F09-4A12-83A4-1F83E143BAB3}" type="presOf" srcId="{D6F1ACAE-B153-49B3-9C39-88EF69C48145}" destId="{56BD728B-940C-4195-B524-B4E8BBFB0B8B}" srcOrd="1" destOrd="0" presId="urn:microsoft.com/office/officeart/2008/layout/HorizontalMultiLevelHierarchy"/>
    <dgm:cxn modelId="{21F1CBDC-EFD2-45FF-9DBD-7F68D777DAF8}" type="presParOf" srcId="{3F95A62D-971F-4DF2-B4F5-8D2AF3FA30D6}" destId="{4D8DDFC1-8F13-4480-B32A-97E784FCACFA}" srcOrd="0" destOrd="0" presId="urn:microsoft.com/office/officeart/2008/layout/HorizontalMultiLevelHierarchy"/>
    <dgm:cxn modelId="{1B9F18A1-83CB-4952-B4B4-EC0EF975AE56}" type="presParOf" srcId="{4D8DDFC1-8F13-4480-B32A-97E784FCACFA}" destId="{2DC72CF8-DA60-49D4-9A20-12FB15D56F49}" srcOrd="0" destOrd="0" presId="urn:microsoft.com/office/officeart/2008/layout/HorizontalMultiLevelHierarchy"/>
    <dgm:cxn modelId="{851C137A-81B3-46A7-A4CB-90DF0F6BCFC7}" type="presParOf" srcId="{4D8DDFC1-8F13-4480-B32A-97E784FCACFA}" destId="{E524F4C1-85FD-4FAA-9F2B-505000C4647E}" srcOrd="1" destOrd="0" presId="urn:microsoft.com/office/officeart/2008/layout/HorizontalMultiLevelHierarchy"/>
    <dgm:cxn modelId="{23B6C24B-4300-4E5B-925C-A39F3E21A130}" type="presParOf" srcId="{E524F4C1-85FD-4FAA-9F2B-505000C4647E}" destId="{5D59D1C4-56A3-4245-810F-40C9BEF63B17}" srcOrd="0" destOrd="0" presId="urn:microsoft.com/office/officeart/2008/layout/HorizontalMultiLevelHierarchy"/>
    <dgm:cxn modelId="{22EC7AA3-A967-42B9-91C4-217474DC2638}" type="presParOf" srcId="{5D59D1C4-56A3-4245-810F-40C9BEF63B17}" destId="{56BD728B-940C-4195-B524-B4E8BBFB0B8B}" srcOrd="0" destOrd="0" presId="urn:microsoft.com/office/officeart/2008/layout/HorizontalMultiLevelHierarchy"/>
    <dgm:cxn modelId="{B87EDA3D-FBF9-492F-9171-03FF245EBB3D}" type="presParOf" srcId="{E524F4C1-85FD-4FAA-9F2B-505000C4647E}" destId="{FCD8E8C0-A2CF-4374-8BB3-7CC121E470EB}" srcOrd="1" destOrd="0" presId="urn:microsoft.com/office/officeart/2008/layout/HorizontalMultiLevelHierarchy"/>
    <dgm:cxn modelId="{EFFBB728-F72E-4711-9506-8F8B01164007}" type="presParOf" srcId="{FCD8E8C0-A2CF-4374-8BB3-7CC121E470EB}" destId="{ED242070-4DDF-4501-B571-E9B46BBC0BE7}" srcOrd="0" destOrd="0" presId="urn:microsoft.com/office/officeart/2008/layout/HorizontalMultiLevelHierarchy"/>
    <dgm:cxn modelId="{94FD40C6-D592-4FB9-84AA-9E13CE9FE070}" type="presParOf" srcId="{FCD8E8C0-A2CF-4374-8BB3-7CC121E470EB}" destId="{1F8FF124-B0DD-412B-A092-7742DCCE62E9}" srcOrd="1" destOrd="0" presId="urn:microsoft.com/office/officeart/2008/layout/HorizontalMultiLevelHierarchy"/>
    <dgm:cxn modelId="{C9541606-C56D-4578-B2E9-C269EBD9A3F2}" type="presParOf" srcId="{E524F4C1-85FD-4FAA-9F2B-505000C4647E}" destId="{9448ECA4-8EB0-4B04-8AD5-7CA2D92A9DDE}" srcOrd="2" destOrd="0" presId="urn:microsoft.com/office/officeart/2008/layout/HorizontalMultiLevelHierarchy"/>
    <dgm:cxn modelId="{84256899-DE6B-4B3D-9B78-CEC8107B2712}" type="presParOf" srcId="{9448ECA4-8EB0-4B04-8AD5-7CA2D92A9DDE}" destId="{F2F28865-8A3F-47D8-B519-637799608EBB}" srcOrd="0" destOrd="0" presId="urn:microsoft.com/office/officeart/2008/layout/HorizontalMultiLevelHierarchy"/>
    <dgm:cxn modelId="{476E3275-6C3A-4A30-AB8B-EC5D54E52C08}" type="presParOf" srcId="{E524F4C1-85FD-4FAA-9F2B-505000C4647E}" destId="{7BA00A9C-CCD4-4B47-82D0-210BB55CBCB8}" srcOrd="3" destOrd="0" presId="urn:microsoft.com/office/officeart/2008/layout/HorizontalMultiLevelHierarchy"/>
    <dgm:cxn modelId="{033893DA-8B45-4A5C-88EE-3C5FDAB45EAE}" type="presParOf" srcId="{7BA00A9C-CCD4-4B47-82D0-210BB55CBCB8}" destId="{761451E8-76F0-4EE1-AC0C-89E0F2A6846E}" srcOrd="0" destOrd="0" presId="urn:microsoft.com/office/officeart/2008/layout/HorizontalMultiLevelHierarchy"/>
    <dgm:cxn modelId="{11A74731-B33F-4C89-BA75-EE23D1B2D69A}" type="presParOf" srcId="{7BA00A9C-CCD4-4B47-82D0-210BB55CBCB8}" destId="{3C213BD2-80A3-4FFF-A3AD-9F8BCBF40EED}" srcOrd="1" destOrd="0" presId="urn:microsoft.com/office/officeart/2008/layout/HorizontalMultiLevelHierarchy"/>
    <dgm:cxn modelId="{DB78CE3A-5066-41D7-BA43-77CAE9497052}" type="presParOf" srcId="{E524F4C1-85FD-4FAA-9F2B-505000C4647E}" destId="{A1595C93-81DE-4FC6-93B6-C19D1DF9F36D}" srcOrd="4" destOrd="0" presId="urn:microsoft.com/office/officeart/2008/layout/HorizontalMultiLevelHierarchy"/>
    <dgm:cxn modelId="{A3888966-F514-4356-B346-434A76FE9044}" type="presParOf" srcId="{A1595C93-81DE-4FC6-93B6-C19D1DF9F36D}" destId="{DDEDFB94-1FC7-432E-8712-36E59DFD82C7}" srcOrd="0" destOrd="0" presId="urn:microsoft.com/office/officeart/2008/layout/HorizontalMultiLevelHierarchy"/>
    <dgm:cxn modelId="{356471F5-B89B-4120-978E-416BA8C8D8E3}" type="presParOf" srcId="{E524F4C1-85FD-4FAA-9F2B-505000C4647E}" destId="{42A05579-A224-4EA3-9476-E1434F739936}" srcOrd="5" destOrd="0" presId="urn:microsoft.com/office/officeart/2008/layout/HorizontalMultiLevelHierarchy"/>
    <dgm:cxn modelId="{0DA3943E-0B66-4B5D-B146-844E1D17B371}" type="presParOf" srcId="{42A05579-A224-4EA3-9476-E1434F739936}" destId="{149E41CA-25E4-48B6-A6AF-CCD0B027AF97}" srcOrd="0" destOrd="0" presId="urn:microsoft.com/office/officeart/2008/layout/HorizontalMultiLevelHierarchy"/>
    <dgm:cxn modelId="{DE1ED564-9811-42C7-AEFE-41CB454FF2E4}" type="presParOf" srcId="{42A05579-A224-4EA3-9476-E1434F739936}" destId="{14C0F184-7F4C-447D-83AB-29EF80552731}"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493C605-179D-4E5E-8A54-625A80D63B0A}" type="doc">
      <dgm:prSet loTypeId="urn:microsoft.com/office/officeart/2008/layout/HorizontalMultiLevelHierarchy" loCatId="hierarchy" qsTypeId="urn:microsoft.com/office/officeart/2005/8/quickstyle/simple5" qsCatId="simple" csTypeId="urn:microsoft.com/office/officeart/2005/8/colors/colorful2" csCatId="colorful" phldr="1"/>
      <dgm:spPr/>
      <dgm:t>
        <a:bodyPr/>
        <a:lstStyle/>
        <a:p>
          <a:endParaRPr lang="en-GB"/>
        </a:p>
      </dgm:t>
    </dgm:pt>
    <dgm:pt modelId="{4ED026BE-D1D2-49CA-BC4F-F2C6912619CD}">
      <dgm:prSet phldrT="[Text]"/>
      <dgm:spPr/>
      <dgm:t>
        <a:bodyPr/>
        <a:lstStyle/>
        <a:p>
          <a:r>
            <a:rPr lang="en-GB" dirty="0"/>
            <a:t>Ownership System</a:t>
          </a:r>
        </a:p>
      </dgm:t>
    </dgm:pt>
    <dgm:pt modelId="{32F24B04-7FE0-4CF8-A06C-C33BAD6A80EF}" type="parTrans" cxnId="{2725429B-53A8-45D2-B080-1470CDABACD6}">
      <dgm:prSet/>
      <dgm:spPr/>
      <dgm:t>
        <a:bodyPr/>
        <a:lstStyle/>
        <a:p>
          <a:endParaRPr lang="en-GB"/>
        </a:p>
      </dgm:t>
    </dgm:pt>
    <dgm:pt modelId="{1D312B4E-5BC4-46B2-88E8-3F5B26F95079}" type="sibTrans" cxnId="{2725429B-53A8-45D2-B080-1470CDABACD6}">
      <dgm:prSet/>
      <dgm:spPr/>
      <dgm:t>
        <a:bodyPr/>
        <a:lstStyle/>
        <a:p>
          <a:endParaRPr lang="en-GB"/>
        </a:p>
      </dgm:t>
    </dgm:pt>
    <dgm:pt modelId="{D879B712-4B08-4CE3-AAD6-F211C87FA213}">
      <dgm:prSet phldrT="[Text]"/>
      <dgm:spPr>
        <a:solidFill>
          <a:srgbClr val="00B050"/>
        </a:solidFill>
      </dgm:spPr>
      <dgm:t>
        <a:bodyPr/>
        <a:lstStyle/>
        <a:p>
          <a:r>
            <a:rPr lang="en-GB" dirty="0"/>
            <a:t>Rust</a:t>
          </a:r>
        </a:p>
      </dgm:t>
    </dgm:pt>
    <dgm:pt modelId="{D6F1ACAE-B153-49B3-9C39-88EF69C48145}" type="parTrans" cxnId="{3BF85BDC-BA62-411C-A4AC-E170A7AA9EC9}">
      <dgm:prSet/>
      <dgm:spPr/>
      <dgm:t>
        <a:bodyPr/>
        <a:lstStyle/>
        <a:p>
          <a:endParaRPr lang="en-GB"/>
        </a:p>
      </dgm:t>
    </dgm:pt>
    <dgm:pt modelId="{93E31A91-27E8-4C11-8CF9-A18C9220B3F6}" type="sibTrans" cxnId="{3BF85BDC-BA62-411C-A4AC-E170A7AA9EC9}">
      <dgm:prSet/>
      <dgm:spPr/>
      <dgm:t>
        <a:bodyPr/>
        <a:lstStyle/>
        <a:p>
          <a:endParaRPr lang="en-GB"/>
        </a:p>
      </dgm:t>
    </dgm:pt>
    <dgm:pt modelId="{3F95A62D-971F-4DF2-B4F5-8D2AF3FA30D6}" type="pres">
      <dgm:prSet presAssocID="{0493C605-179D-4E5E-8A54-625A80D63B0A}" presName="Name0" presStyleCnt="0">
        <dgm:presLayoutVars>
          <dgm:chPref val="1"/>
          <dgm:dir/>
          <dgm:animOne val="branch"/>
          <dgm:animLvl val="lvl"/>
          <dgm:resizeHandles val="exact"/>
        </dgm:presLayoutVars>
      </dgm:prSet>
      <dgm:spPr/>
    </dgm:pt>
    <dgm:pt modelId="{4D8DDFC1-8F13-4480-B32A-97E784FCACFA}" type="pres">
      <dgm:prSet presAssocID="{4ED026BE-D1D2-49CA-BC4F-F2C6912619CD}" presName="root1" presStyleCnt="0"/>
      <dgm:spPr/>
    </dgm:pt>
    <dgm:pt modelId="{2DC72CF8-DA60-49D4-9A20-12FB15D56F49}" type="pres">
      <dgm:prSet presAssocID="{4ED026BE-D1D2-49CA-BC4F-F2C6912619CD}" presName="LevelOneTextNode" presStyleLbl="node0" presStyleIdx="0" presStyleCnt="1">
        <dgm:presLayoutVars>
          <dgm:chPref val="3"/>
        </dgm:presLayoutVars>
      </dgm:prSet>
      <dgm:spPr/>
    </dgm:pt>
    <dgm:pt modelId="{E524F4C1-85FD-4FAA-9F2B-505000C4647E}" type="pres">
      <dgm:prSet presAssocID="{4ED026BE-D1D2-49CA-BC4F-F2C6912619CD}" presName="level2hierChild" presStyleCnt="0"/>
      <dgm:spPr/>
    </dgm:pt>
    <dgm:pt modelId="{5D59D1C4-56A3-4245-810F-40C9BEF63B17}" type="pres">
      <dgm:prSet presAssocID="{D6F1ACAE-B153-49B3-9C39-88EF69C48145}" presName="conn2-1" presStyleLbl="parChTrans1D2" presStyleIdx="0" presStyleCnt="1"/>
      <dgm:spPr/>
    </dgm:pt>
    <dgm:pt modelId="{56BD728B-940C-4195-B524-B4E8BBFB0B8B}" type="pres">
      <dgm:prSet presAssocID="{D6F1ACAE-B153-49B3-9C39-88EF69C48145}" presName="connTx" presStyleLbl="parChTrans1D2" presStyleIdx="0" presStyleCnt="1"/>
      <dgm:spPr/>
    </dgm:pt>
    <dgm:pt modelId="{FCD8E8C0-A2CF-4374-8BB3-7CC121E470EB}" type="pres">
      <dgm:prSet presAssocID="{D879B712-4B08-4CE3-AAD6-F211C87FA213}" presName="root2" presStyleCnt="0"/>
      <dgm:spPr/>
    </dgm:pt>
    <dgm:pt modelId="{ED242070-4DDF-4501-B571-E9B46BBC0BE7}" type="pres">
      <dgm:prSet presAssocID="{D879B712-4B08-4CE3-AAD6-F211C87FA213}" presName="LevelTwoTextNode" presStyleLbl="node2" presStyleIdx="0" presStyleCnt="1">
        <dgm:presLayoutVars>
          <dgm:chPref val="3"/>
        </dgm:presLayoutVars>
      </dgm:prSet>
      <dgm:spPr/>
    </dgm:pt>
    <dgm:pt modelId="{1F8FF124-B0DD-412B-A092-7742DCCE62E9}" type="pres">
      <dgm:prSet presAssocID="{D879B712-4B08-4CE3-AAD6-F211C87FA213}" presName="level3hierChild" presStyleCnt="0"/>
      <dgm:spPr/>
    </dgm:pt>
  </dgm:ptLst>
  <dgm:cxnLst>
    <dgm:cxn modelId="{DA0D9930-8541-4BD7-A5A7-0109A03ED40C}" type="presOf" srcId="{4ED026BE-D1D2-49CA-BC4F-F2C6912619CD}" destId="{2DC72CF8-DA60-49D4-9A20-12FB15D56F49}" srcOrd="0" destOrd="0" presId="urn:microsoft.com/office/officeart/2008/layout/HorizontalMultiLevelHierarchy"/>
    <dgm:cxn modelId="{2725429B-53A8-45D2-B080-1470CDABACD6}" srcId="{0493C605-179D-4E5E-8A54-625A80D63B0A}" destId="{4ED026BE-D1D2-49CA-BC4F-F2C6912619CD}" srcOrd="0" destOrd="0" parTransId="{32F24B04-7FE0-4CF8-A06C-C33BAD6A80EF}" sibTransId="{1D312B4E-5BC4-46B2-88E8-3F5B26F95079}"/>
    <dgm:cxn modelId="{3BF85BDC-BA62-411C-A4AC-E170A7AA9EC9}" srcId="{4ED026BE-D1D2-49CA-BC4F-F2C6912619CD}" destId="{D879B712-4B08-4CE3-AAD6-F211C87FA213}" srcOrd="0" destOrd="0" parTransId="{D6F1ACAE-B153-49B3-9C39-88EF69C48145}" sibTransId="{93E31A91-27E8-4C11-8CF9-A18C9220B3F6}"/>
    <dgm:cxn modelId="{8B0C89DC-1CB3-442A-B721-8510CDAB4E8D}" type="presOf" srcId="{0493C605-179D-4E5E-8A54-625A80D63B0A}" destId="{3F95A62D-971F-4DF2-B4F5-8D2AF3FA30D6}" srcOrd="0" destOrd="0" presId="urn:microsoft.com/office/officeart/2008/layout/HorizontalMultiLevelHierarchy"/>
    <dgm:cxn modelId="{4C3124DE-9F7F-4905-B78F-0C4CC91692F4}" type="presOf" srcId="{D879B712-4B08-4CE3-AAD6-F211C87FA213}" destId="{ED242070-4DDF-4501-B571-E9B46BBC0BE7}" srcOrd="0" destOrd="0" presId="urn:microsoft.com/office/officeart/2008/layout/HorizontalMultiLevelHierarchy"/>
    <dgm:cxn modelId="{6E4B1FE9-1310-4389-8D7D-46C3E2CED84F}" type="presOf" srcId="{D6F1ACAE-B153-49B3-9C39-88EF69C48145}" destId="{5D59D1C4-56A3-4245-810F-40C9BEF63B17}" srcOrd="0" destOrd="0" presId="urn:microsoft.com/office/officeart/2008/layout/HorizontalMultiLevelHierarchy"/>
    <dgm:cxn modelId="{3850D2FC-3F09-4A12-83A4-1F83E143BAB3}" type="presOf" srcId="{D6F1ACAE-B153-49B3-9C39-88EF69C48145}" destId="{56BD728B-940C-4195-B524-B4E8BBFB0B8B}" srcOrd="1" destOrd="0" presId="urn:microsoft.com/office/officeart/2008/layout/HorizontalMultiLevelHierarchy"/>
    <dgm:cxn modelId="{21F1CBDC-EFD2-45FF-9DBD-7F68D777DAF8}" type="presParOf" srcId="{3F95A62D-971F-4DF2-B4F5-8D2AF3FA30D6}" destId="{4D8DDFC1-8F13-4480-B32A-97E784FCACFA}" srcOrd="0" destOrd="0" presId="urn:microsoft.com/office/officeart/2008/layout/HorizontalMultiLevelHierarchy"/>
    <dgm:cxn modelId="{1B9F18A1-83CB-4952-B4B4-EC0EF975AE56}" type="presParOf" srcId="{4D8DDFC1-8F13-4480-B32A-97E784FCACFA}" destId="{2DC72CF8-DA60-49D4-9A20-12FB15D56F49}" srcOrd="0" destOrd="0" presId="urn:microsoft.com/office/officeart/2008/layout/HorizontalMultiLevelHierarchy"/>
    <dgm:cxn modelId="{851C137A-81B3-46A7-A4CB-90DF0F6BCFC7}" type="presParOf" srcId="{4D8DDFC1-8F13-4480-B32A-97E784FCACFA}" destId="{E524F4C1-85FD-4FAA-9F2B-505000C4647E}" srcOrd="1" destOrd="0" presId="urn:microsoft.com/office/officeart/2008/layout/HorizontalMultiLevelHierarchy"/>
    <dgm:cxn modelId="{23B6C24B-4300-4E5B-925C-A39F3E21A130}" type="presParOf" srcId="{E524F4C1-85FD-4FAA-9F2B-505000C4647E}" destId="{5D59D1C4-56A3-4245-810F-40C9BEF63B17}" srcOrd="0" destOrd="0" presId="urn:microsoft.com/office/officeart/2008/layout/HorizontalMultiLevelHierarchy"/>
    <dgm:cxn modelId="{22EC7AA3-A967-42B9-91C4-217474DC2638}" type="presParOf" srcId="{5D59D1C4-56A3-4245-810F-40C9BEF63B17}" destId="{56BD728B-940C-4195-B524-B4E8BBFB0B8B}" srcOrd="0" destOrd="0" presId="urn:microsoft.com/office/officeart/2008/layout/HorizontalMultiLevelHierarchy"/>
    <dgm:cxn modelId="{B87EDA3D-FBF9-492F-9171-03FF245EBB3D}" type="presParOf" srcId="{E524F4C1-85FD-4FAA-9F2B-505000C4647E}" destId="{FCD8E8C0-A2CF-4374-8BB3-7CC121E470EB}" srcOrd="1" destOrd="0" presId="urn:microsoft.com/office/officeart/2008/layout/HorizontalMultiLevelHierarchy"/>
    <dgm:cxn modelId="{EFFBB728-F72E-4711-9506-8F8B01164007}" type="presParOf" srcId="{FCD8E8C0-A2CF-4374-8BB3-7CC121E470EB}" destId="{ED242070-4DDF-4501-B571-E9B46BBC0BE7}" srcOrd="0" destOrd="0" presId="urn:microsoft.com/office/officeart/2008/layout/HorizontalMultiLevelHierarchy"/>
    <dgm:cxn modelId="{94FD40C6-D592-4FB9-84AA-9E13CE9FE070}" type="presParOf" srcId="{FCD8E8C0-A2CF-4374-8BB3-7CC121E470EB}" destId="{1F8FF124-B0DD-412B-A092-7742DCCE62E9}" srcOrd="1" destOrd="0" presId="urn:microsoft.com/office/officeart/2008/layout/HorizontalMultiLevelHierarchy"/>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9074-6882-45D2-998D-668F7558FEFD}">
      <dsp:nvSpPr>
        <dsp:cNvPr id="0" name=""/>
        <dsp:cNvSpPr/>
      </dsp:nvSpPr>
      <dsp:spPr>
        <a:xfrm>
          <a:off x="2371389" y="2088270"/>
          <a:ext cx="1588977" cy="1588977"/>
        </a:xfrm>
        <a:prstGeom prst="ellipse">
          <a:avLst/>
        </a:prstGeom>
        <a:gradFill rotWithShape="0">
          <a:gsLst>
            <a:gs pos="0">
              <a:schemeClr val="accent4">
                <a:shade val="60000"/>
                <a:hueOff val="0"/>
                <a:satOff val="0"/>
                <a:lumOff val="0"/>
                <a:alphaOff val="0"/>
                <a:satMod val="103000"/>
                <a:lumMod val="102000"/>
                <a:tint val="94000"/>
              </a:schemeClr>
            </a:gs>
            <a:gs pos="50000">
              <a:schemeClr val="accent4">
                <a:shade val="60000"/>
                <a:hueOff val="0"/>
                <a:satOff val="0"/>
                <a:lumOff val="0"/>
                <a:alphaOff val="0"/>
                <a:satMod val="110000"/>
                <a:lumMod val="100000"/>
                <a:shade val="100000"/>
              </a:schemeClr>
            </a:gs>
            <a:gs pos="100000">
              <a:schemeClr val="accent4">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t>Common C memory problems</a:t>
          </a:r>
        </a:p>
      </dsp:txBody>
      <dsp:txXfrm>
        <a:off x="2604089" y="2320970"/>
        <a:ext cx="1123577" cy="1123577"/>
      </dsp:txXfrm>
    </dsp:sp>
    <dsp:sp modelId="{F9345DFA-9E41-4829-B395-B20C13CF3BE8}">
      <dsp:nvSpPr>
        <dsp:cNvPr id="0" name=""/>
        <dsp:cNvSpPr/>
      </dsp:nvSpPr>
      <dsp:spPr>
        <a:xfrm rot="16200000">
          <a:off x="2926258" y="1826065"/>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3897" y="1836670"/>
        <a:ext cx="23961" cy="23961"/>
      </dsp:txXfrm>
    </dsp:sp>
    <dsp:sp modelId="{4DD68702-4552-4B87-A54D-DB9E5E060A70}">
      <dsp:nvSpPr>
        <dsp:cNvPr id="0" name=""/>
        <dsp:cNvSpPr/>
      </dsp:nvSpPr>
      <dsp:spPr>
        <a:xfrm>
          <a:off x="2371389" y="20053"/>
          <a:ext cx="1588977" cy="1588977"/>
        </a:xfrm>
        <a:prstGeom prst="ellipse">
          <a:avLst/>
        </a:prstGeom>
        <a:gradFill rotWithShape="0">
          <a:gsLst>
            <a:gs pos="0">
              <a:schemeClr val="accent4">
                <a:shade val="50000"/>
                <a:hueOff val="0"/>
                <a:satOff val="0"/>
                <a:lumOff val="0"/>
                <a:alphaOff val="0"/>
                <a:satMod val="103000"/>
                <a:lumMod val="102000"/>
                <a:tint val="94000"/>
              </a:schemeClr>
            </a:gs>
            <a:gs pos="50000">
              <a:schemeClr val="accent4">
                <a:shade val="50000"/>
                <a:hueOff val="0"/>
                <a:satOff val="0"/>
                <a:lumOff val="0"/>
                <a:alphaOff val="0"/>
                <a:satMod val="110000"/>
                <a:lumMod val="100000"/>
                <a:shade val="100000"/>
              </a:schemeClr>
            </a:gs>
            <a:gs pos="100000">
              <a:schemeClr val="accent4">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1. Wild pointers</a:t>
          </a:r>
        </a:p>
      </dsp:txBody>
      <dsp:txXfrm>
        <a:off x="2604089" y="252753"/>
        <a:ext cx="1123577" cy="1123577"/>
      </dsp:txXfrm>
    </dsp:sp>
    <dsp:sp modelId="{C4561397-0FF6-41A0-8671-7EE01FE90C0D}">
      <dsp:nvSpPr>
        <dsp:cNvPr id="0" name=""/>
        <dsp:cNvSpPr/>
      </dsp:nvSpPr>
      <dsp:spPr>
        <a:xfrm rot="20520000">
          <a:off x="3909753"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37392" y="2551221"/>
        <a:ext cx="23961" cy="23961"/>
      </dsp:txXfrm>
    </dsp:sp>
    <dsp:sp modelId="{94F7C2BA-2EBA-401E-9ACC-87899FC6AD79}">
      <dsp:nvSpPr>
        <dsp:cNvPr id="0" name=""/>
        <dsp:cNvSpPr/>
      </dsp:nvSpPr>
      <dsp:spPr>
        <a:xfrm>
          <a:off x="4338380" y="1449156"/>
          <a:ext cx="1588977" cy="1588977"/>
        </a:xfrm>
        <a:prstGeom prst="ellipse">
          <a:avLst/>
        </a:prstGeom>
        <a:gradFill rotWithShape="0">
          <a:gsLst>
            <a:gs pos="0">
              <a:schemeClr val="accent4">
                <a:shade val="50000"/>
                <a:hueOff val="279220"/>
                <a:satOff val="0"/>
                <a:lumOff val="19321"/>
                <a:alphaOff val="0"/>
                <a:satMod val="103000"/>
                <a:lumMod val="102000"/>
                <a:tint val="94000"/>
              </a:schemeClr>
            </a:gs>
            <a:gs pos="50000">
              <a:schemeClr val="accent4">
                <a:shade val="50000"/>
                <a:hueOff val="279220"/>
                <a:satOff val="0"/>
                <a:lumOff val="19321"/>
                <a:alphaOff val="0"/>
                <a:satMod val="110000"/>
                <a:lumMod val="100000"/>
                <a:shade val="100000"/>
              </a:schemeClr>
            </a:gs>
            <a:gs pos="100000">
              <a:schemeClr val="accent4">
                <a:shade val="50000"/>
                <a:hueOff val="279220"/>
                <a:satOff val="0"/>
                <a:lumOff val="193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2. Memory leaks</a:t>
          </a:r>
        </a:p>
      </dsp:txBody>
      <dsp:txXfrm>
        <a:off x="4571080" y="1681856"/>
        <a:ext cx="1123577" cy="1123577"/>
      </dsp:txXfrm>
    </dsp:sp>
    <dsp:sp modelId="{74830019-A044-41EC-AAB0-DAB6BA7CA975}">
      <dsp:nvSpPr>
        <dsp:cNvPr id="0" name=""/>
        <dsp:cNvSpPr/>
      </dsp:nvSpPr>
      <dsp:spPr>
        <a:xfrm rot="3240000">
          <a:off x="3534091"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61730" y="3707390"/>
        <a:ext cx="23961" cy="23961"/>
      </dsp:txXfrm>
    </dsp:sp>
    <dsp:sp modelId="{E7D4292E-65D9-4473-A711-B2D677195C9B}">
      <dsp:nvSpPr>
        <dsp:cNvPr id="0" name=""/>
        <dsp:cNvSpPr/>
      </dsp:nvSpPr>
      <dsp:spPr>
        <a:xfrm>
          <a:off x="3587056" y="3761493"/>
          <a:ext cx="1588977" cy="1588977"/>
        </a:xfrm>
        <a:prstGeom prst="ellipse">
          <a:avLst/>
        </a:prstGeom>
        <a:gradFill rotWithShape="0">
          <a:gsLst>
            <a:gs pos="0">
              <a:schemeClr val="accent4">
                <a:shade val="50000"/>
                <a:hueOff val="558439"/>
                <a:satOff val="0"/>
                <a:lumOff val="38642"/>
                <a:alphaOff val="0"/>
                <a:satMod val="103000"/>
                <a:lumMod val="102000"/>
                <a:tint val="94000"/>
              </a:schemeClr>
            </a:gs>
            <a:gs pos="50000">
              <a:schemeClr val="accent4">
                <a:shade val="50000"/>
                <a:hueOff val="558439"/>
                <a:satOff val="0"/>
                <a:lumOff val="38642"/>
                <a:alphaOff val="0"/>
                <a:satMod val="110000"/>
                <a:lumMod val="100000"/>
                <a:shade val="100000"/>
              </a:schemeClr>
            </a:gs>
            <a:gs pos="100000">
              <a:schemeClr val="accent4">
                <a:shade val="50000"/>
                <a:hueOff val="558439"/>
                <a:satOff val="0"/>
                <a:lumOff val="386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3. Dangling pointers</a:t>
          </a:r>
        </a:p>
      </dsp:txBody>
      <dsp:txXfrm>
        <a:off x="3819756" y="3994193"/>
        <a:ext cx="1123577" cy="1123577"/>
      </dsp:txXfrm>
    </dsp:sp>
    <dsp:sp modelId="{1ADC720C-409A-4E88-89BA-7CBCA40D6DD2}">
      <dsp:nvSpPr>
        <dsp:cNvPr id="0" name=""/>
        <dsp:cNvSpPr/>
      </dsp:nvSpPr>
      <dsp:spPr>
        <a:xfrm rot="7560000">
          <a:off x="2318424"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546063" y="3707390"/>
        <a:ext cx="23961" cy="23961"/>
      </dsp:txXfrm>
    </dsp:sp>
    <dsp:sp modelId="{4BB0D90A-D18B-4132-9FB1-CE4C47A98229}">
      <dsp:nvSpPr>
        <dsp:cNvPr id="0" name=""/>
        <dsp:cNvSpPr/>
      </dsp:nvSpPr>
      <dsp:spPr>
        <a:xfrm>
          <a:off x="1155721" y="3761493"/>
          <a:ext cx="1588977" cy="1588977"/>
        </a:xfrm>
        <a:prstGeom prst="ellipse">
          <a:avLst/>
        </a:prstGeom>
        <a:gradFill rotWithShape="0">
          <a:gsLst>
            <a:gs pos="0">
              <a:schemeClr val="accent4">
                <a:shade val="50000"/>
                <a:hueOff val="558439"/>
                <a:satOff val="0"/>
                <a:lumOff val="38642"/>
                <a:alphaOff val="0"/>
                <a:satMod val="103000"/>
                <a:lumMod val="102000"/>
                <a:tint val="94000"/>
              </a:schemeClr>
            </a:gs>
            <a:gs pos="50000">
              <a:schemeClr val="accent4">
                <a:shade val="50000"/>
                <a:hueOff val="558439"/>
                <a:satOff val="0"/>
                <a:lumOff val="38642"/>
                <a:alphaOff val="0"/>
                <a:satMod val="110000"/>
                <a:lumMod val="100000"/>
                <a:shade val="100000"/>
              </a:schemeClr>
            </a:gs>
            <a:gs pos="100000">
              <a:schemeClr val="accent4">
                <a:shade val="50000"/>
                <a:hueOff val="558439"/>
                <a:satOff val="0"/>
                <a:lumOff val="386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4. Buffer overflow</a:t>
          </a:r>
        </a:p>
      </dsp:txBody>
      <dsp:txXfrm>
        <a:off x="1388421" y="3994193"/>
        <a:ext cx="1123577" cy="1123577"/>
      </dsp:txXfrm>
    </dsp:sp>
    <dsp:sp modelId="{BA44008D-C7D2-4877-A769-DFD1A903430B}">
      <dsp:nvSpPr>
        <dsp:cNvPr id="0" name=""/>
        <dsp:cNvSpPr/>
      </dsp:nvSpPr>
      <dsp:spPr>
        <a:xfrm rot="11880000">
          <a:off x="1942762"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170401" y="2551221"/>
        <a:ext cx="23961" cy="23961"/>
      </dsp:txXfrm>
    </dsp:sp>
    <dsp:sp modelId="{F2D021FD-DBC6-4D65-AE84-8A33002A4C92}">
      <dsp:nvSpPr>
        <dsp:cNvPr id="0" name=""/>
        <dsp:cNvSpPr/>
      </dsp:nvSpPr>
      <dsp:spPr>
        <a:xfrm>
          <a:off x="404397" y="1449156"/>
          <a:ext cx="1588977" cy="1588977"/>
        </a:xfrm>
        <a:prstGeom prst="ellipse">
          <a:avLst/>
        </a:prstGeom>
        <a:gradFill rotWithShape="0">
          <a:gsLst>
            <a:gs pos="0">
              <a:schemeClr val="accent4">
                <a:shade val="50000"/>
                <a:hueOff val="279220"/>
                <a:satOff val="0"/>
                <a:lumOff val="19321"/>
                <a:alphaOff val="0"/>
                <a:satMod val="103000"/>
                <a:lumMod val="102000"/>
                <a:tint val="94000"/>
              </a:schemeClr>
            </a:gs>
            <a:gs pos="50000">
              <a:schemeClr val="accent4">
                <a:shade val="50000"/>
                <a:hueOff val="279220"/>
                <a:satOff val="0"/>
                <a:lumOff val="19321"/>
                <a:alphaOff val="0"/>
                <a:satMod val="110000"/>
                <a:lumMod val="100000"/>
                <a:shade val="100000"/>
              </a:schemeClr>
            </a:gs>
            <a:gs pos="100000">
              <a:schemeClr val="accent4">
                <a:shade val="50000"/>
                <a:hueOff val="279220"/>
                <a:satOff val="0"/>
                <a:lumOff val="193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5. data mutation/data race</a:t>
          </a:r>
        </a:p>
      </dsp:txBody>
      <dsp:txXfrm>
        <a:off x="637097" y="1681856"/>
        <a:ext cx="1123577" cy="1123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601A4-D916-486F-A6B3-5CDD71F7C46B}">
      <dsp:nvSpPr>
        <dsp:cNvPr id="0" name=""/>
        <dsp:cNvSpPr/>
      </dsp:nvSpPr>
      <dsp:spPr>
        <a:xfrm>
          <a:off x="30" y="43557"/>
          <a:ext cx="2902150" cy="5472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dirty="0"/>
            <a:t>Binary Crate</a:t>
          </a:r>
        </a:p>
      </dsp:txBody>
      <dsp:txXfrm>
        <a:off x="30" y="43557"/>
        <a:ext cx="2902150" cy="547200"/>
      </dsp:txXfrm>
    </dsp:sp>
    <dsp:sp modelId="{33DDDB52-1815-4395-82F9-92A8B35C3F6E}">
      <dsp:nvSpPr>
        <dsp:cNvPr id="0" name=""/>
        <dsp:cNvSpPr/>
      </dsp:nvSpPr>
      <dsp:spPr>
        <a:xfrm>
          <a:off x="30" y="590757"/>
          <a:ext cx="2902150" cy="195092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dirty="0"/>
            <a:t>Executable program (PE, ELF or Mach-O formats etc.)</a:t>
          </a:r>
        </a:p>
        <a:p>
          <a:pPr marL="171450" lvl="1" indent="-171450" algn="l" defTabSz="844550">
            <a:lnSpc>
              <a:spcPct val="90000"/>
            </a:lnSpc>
            <a:spcBef>
              <a:spcPct val="0"/>
            </a:spcBef>
            <a:spcAft>
              <a:spcPct val="15000"/>
            </a:spcAft>
            <a:buChar char="•"/>
          </a:pPr>
          <a:r>
            <a:rPr lang="en-GB" sz="1900" kern="1200" dirty="0"/>
            <a:t>Has a main() function</a:t>
          </a:r>
        </a:p>
      </dsp:txBody>
      <dsp:txXfrm>
        <a:off x="30" y="590757"/>
        <a:ext cx="2902150" cy="1950922"/>
      </dsp:txXfrm>
    </dsp:sp>
    <dsp:sp modelId="{A0DC8F34-EE94-4BB5-9582-86523B788D12}">
      <dsp:nvSpPr>
        <dsp:cNvPr id="0" name=""/>
        <dsp:cNvSpPr/>
      </dsp:nvSpPr>
      <dsp:spPr>
        <a:xfrm>
          <a:off x="3308482" y="43557"/>
          <a:ext cx="2902150" cy="5472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dirty="0"/>
            <a:t>Library Crate</a:t>
          </a:r>
        </a:p>
      </dsp:txBody>
      <dsp:txXfrm>
        <a:off x="3308482" y="43557"/>
        <a:ext cx="2902150" cy="547200"/>
      </dsp:txXfrm>
    </dsp:sp>
    <dsp:sp modelId="{B33FBA4E-D4B0-4650-ACD2-5BB07F43F73A}">
      <dsp:nvSpPr>
        <dsp:cNvPr id="0" name=""/>
        <dsp:cNvSpPr/>
      </dsp:nvSpPr>
      <dsp:spPr>
        <a:xfrm>
          <a:off x="3308482" y="590757"/>
          <a:ext cx="2902150" cy="1950922"/>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dirty="0"/>
            <a:t>Doesn't compile to executable</a:t>
          </a:r>
        </a:p>
        <a:p>
          <a:pPr marL="171450" lvl="1" indent="-171450" algn="l" defTabSz="844550">
            <a:lnSpc>
              <a:spcPct val="90000"/>
            </a:lnSpc>
            <a:spcBef>
              <a:spcPct val="0"/>
            </a:spcBef>
            <a:spcAft>
              <a:spcPct val="15000"/>
            </a:spcAft>
            <a:buChar char="•"/>
          </a:pPr>
          <a:r>
            <a:rPr lang="en-GB" sz="1900" kern="1200" dirty="0"/>
            <a:t>No main() function</a:t>
          </a:r>
        </a:p>
        <a:p>
          <a:pPr marL="171450" lvl="1" indent="-171450" algn="l" defTabSz="844550">
            <a:lnSpc>
              <a:spcPct val="90000"/>
            </a:lnSpc>
            <a:spcBef>
              <a:spcPct val="0"/>
            </a:spcBef>
            <a:spcAft>
              <a:spcPct val="15000"/>
            </a:spcAft>
            <a:buChar char="•"/>
          </a:pPr>
          <a:r>
            <a:rPr lang="en-GB" sz="1900" kern="1200" dirty="0"/>
            <a:t>Provides functionality for </a:t>
          </a:r>
          <a:r>
            <a:rPr lang="en-GB" sz="1900" i="1" kern="1200" dirty="0"/>
            <a:t>other</a:t>
          </a:r>
          <a:r>
            <a:rPr lang="en-GB" sz="1900" kern="1200" dirty="0"/>
            <a:t> programs</a:t>
          </a:r>
        </a:p>
      </dsp:txBody>
      <dsp:txXfrm>
        <a:off x="3308482" y="590757"/>
        <a:ext cx="2902150" cy="1950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D4272-67E0-49CB-847E-F6CB105F2F6C}">
      <dsp:nvSpPr>
        <dsp:cNvPr id="0" name=""/>
        <dsp:cNvSpPr/>
      </dsp:nvSpPr>
      <dsp:spPr>
        <a:xfrm>
          <a:off x="519" y="0"/>
          <a:ext cx="2234372" cy="1071155"/>
        </a:xfrm>
        <a:prstGeom prst="roundRect">
          <a:avLst>
            <a:gd name="adj" fmla="val 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GB" sz="1700" kern="1200" dirty="0"/>
            <a:t>edition</a:t>
          </a:r>
        </a:p>
      </dsp:txBody>
      <dsp:txXfrm rot="16200000">
        <a:off x="-215217" y="215736"/>
        <a:ext cx="878347" cy="446874"/>
      </dsp:txXfrm>
    </dsp:sp>
    <dsp:sp modelId="{BAFFF2B2-0165-4509-8302-0A88DFE65957}">
      <dsp:nvSpPr>
        <dsp:cNvPr id="0" name=""/>
        <dsp:cNvSpPr/>
      </dsp:nvSpPr>
      <dsp:spPr>
        <a:xfrm>
          <a:off x="447393" y="0"/>
          <a:ext cx="1664607" cy="1071155"/>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GB" sz="3400" kern="1200" dirty="0"/>
            <a:t>Rust 2015</a:t>
          </a:r>
        </a:p>
      </dsp:txBody>
      <dsp:txXfrm>
        <a:off x="447393" y="0"/>
        <a:ext cx="1664607" cy="1071155"/>
      </dsp:txXfrm>
    </dsp:sp>
    <dsp:sp modelId="{DB29BC52-F4AF-405A-832B-A89191980A72}">
      <dsp:nvSpPr>
        <dsp:cNvPr id="0" name=""/>
        <dsp:cNvSpPr/>
      </dsp:nvSpPr>
      <dsp:spPr>
        <a:xfrm>
          <a:off x="2313094" y="0"/>
          <a:ext cx="2234372" cy="1071155"/>
        </a:xfrm>
        <a:prstGeom prst="roundRect">
          <a:avLst>
            <a:gd name="adj" fmla="val 5000"/>
          </a:avLst>
        </a:prstGeom>
        <a:gradFill rotWithShape="0">
          <a:gsLst>
            <a:gs pos="0">
              <a:schemeClr val="accent3">
                <a:hueOff val="1235198"/>
                <a:satOff val="0"/>
                <a:lumOff val="12549"/>
                <a:alphaOff val="0"/>
                <a:satMod val="103000"/>
                <a:lumMod val="102000"/>
                <a:tint val="94000"/>
              </a:schemeClr>
            </a:gs>
            <a:gs pos="50000">
              <a:schemeClr val="accent3">
                <a:hueOff val="1235198"/>
                <a:satOff val="0"/>
                <a:lumOff val="12549"/>
                <a:alphaOff val="0"/>
                <a:satMod val="110000"/>
                <a:lumMod val="100000"/>
                <a:shade val="100000"/>
              </a:schemeClr>
            </a:gs>
            <a:gs pos="100000">
              <a:schemeClr val="accent3">
                <a:hueOff val="1235198"/>
                <a:satOff val="0"/>
                <a:lumOff val="12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GB" sz="1700" kern="1200" dirty="0"/>
            <a:t>edition</a:t>
          </a:r>
        </a:p>
      </dsp:txBody>
      <dsp:txXfrm rot="16200000">
        <a:off x="2097358" y="215736"/>
        <a:ext cx="878347" cy="446874"/>
      </dsp:txXfrm>
    </dsp:sp>
    <dsp:sp modelId="{71BEA16B-7116-4B00-A9E7-3CA62A05E781}">
      <dsp:nvSpPr>
        <dsp:cNvPr id="0" name=""/>
        <dsp:cNvSpPr/>
      </dsp:nvSpPr>
      <dsp:spPr>
        <a:xfrm rot="5400000">
          <a:off x="2245627" y="749871"/>
          <a:ext cx="157277" cy="335155"/>
        </a:xfrm>
        <a:prstGeom prst="flowChartExtra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A344B33-4F3A-4747-8EFF-83DB758B0BFC}">
      <dsp:nvSpPr>
        <dsp:cNvPr id="0" name=""/>
        <dsp:cNvSpPr/>
      </dsp:nvSpPr>
      <dsp:spPr>
        <a:xfrm>
          <a:off x="2759968" y="0"/>
          <a:ext cx="1664607" cy="1071155"/>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GB" sz="3400" kern="1200" dirty="0"/>
            <a:t>Rust 2018</a:t>
          </a:r>
        </a:p>
      </dsp:txBody>
      <dsp:txXfrm>
        <a:off x="2759968" y="0"/>
        <a:ext cx="1664607" cy="1071155"/>
      </dsp:txXfrm>
    </dsp:sp>
    <dsp:sp modelId="{0B58D831-B1F6-4919-A624-D78EE64A77E2}">
      <dsp:nvSpPr>
        <dsp:cNvPr id="0" name=""/>
        <dsp:cNvSpPr/>
      </dsp:nvSpPr>
      <dsp:spPr>
        <a:xfrm>
          <a:off x="4625669" y="0"/>
          <a:ext cx="2234372" cy="1071155"/>
        </a:xfrm>
        <a:prstGeom prst="roundRect">
          <a:avLst>
            <a:gd name="adj" fmla="val 5000"/>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GB" sz="1700" kern="1200" dirty="0"/>
            <a:t>edition</a:t>
          </a:r>
        </a:p>
      </dsp:txBody>
      <dsp:txXfrm rot="16200000">
        <a:off x="4409933" y="215736"/>
        <a:ext cx="878347" cy="446874"/>
      </dsp:txXfrm>
    </dsp:sp>
    <dsp:sp modelId="{0831CB56-209A-46FD-BE47-58D66A79C694}">
      <dsp:nvSpPr>
        <dsp:cNvPr id="0" name=""/>
        <dsp:cNvSpPr/>
      </dsp:nvSpPr>
      <dsp:spPr>
        <a:xfrm rot="5400000">
          <a:off x="4558202" y="749871"/>
          <a:ext cx="157277" cy="335155"/>
        </a:xfrm>
        <a:prstGeom prst="flowChartExtract">
          <a:avLst/>
        </a:prstGeom>
        <a:solidFill>
          <a:schemeClr val="lt1">
            <a:hueOff val="0"/>
            <a:satOff val="0"/>
            <a:lumOff val="0"/>
            <a:alphaOff val="0"/>
          </a:schemeClr>
        </a:solidFill>
        <a:ln w="6350" cap="flat" cmpd="sng" algn="ctr">
          <a:solidFill>
            <a:schemeClr val="accent3">
              <a:hueOff val="2470397"/>
              <a:satOff val="0"/>
              <a:lumOff val="25098"/>
              <a:alphaOff val="0"/>
            </a:schemeClr>
          </a:solidFill>
          <a:prstDash val="solid"/>
          <a:miter lim="800000"/>
        </a:ln>
        <a:effectLst/>
      </dsp:spPr>
      <dsp:style>
        <a:lnRef idx="1">
          <a:scrgbClr r="0" g="0" b="0"/>
        </a:lnRef>
        <a:fillRef idx="1">
          <a:scrgbClr r="0" g="0" b="0"/>
        </a:fillRef>
        <a:effectRef idx="2">
          <a:scrgbClr r="0" g="0" b="0"/>
        </a:effectRef>
        <a:fontRef idx="minor"/>
      </dsp:style>
    </dsp:sp>
    <dsp:sp modelId="{4147F078-5948-4B9F-ABF5-B65F272F0D45}">
      <dsp:nvSpPr>
        <dsp:cNvPr id="0" name=""/>
        <dsp:cNvSpPr/>
      </dsp:nvSpPr>
      <dsp:spPr>
        <a:xfrm>
          <a:off x="5072544" y="0"/>
          <a:ext cx="1664607" cy="1071155"/>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116586" rIns="0" bIns="0" numCol="1" spcCol="1270" anchor="t" anchorCtr="0">
          <a:noAutofit/>
        </a:bodyPr>
        <a:lstStyle/>
        <a:p>
          <a:pPr marL="0" lvl="0" indent="0" algn="l" defTabSz="1511300">
            <a:lnSpc>
              <a:spcPct val="90000"/>
            </a:lnSpc>
            <a:spcBef>
              <a:spcPct val="0"/>
            </a:spcBef>
            <a:spcAft>
              <a:spcPct val="35000"/>
            </a:spcAft>
            <a:buNone/>
          </a:pPr>
          <a:r>
            <a:rPr lang="en-GB" sz="3400" kern="1200" dirty="0"/>
            <a:t>Rust 2021</a:t>
          </a:r>
        </a:p>
      </dsp:txBody>
      <dsp:txXfrm>
        <a:off x="5072544" y="0"/>
        <a:ext cx="1664607" cy="1071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9074-6882-45D2-998D-668F7558FEFD}">
      <dsp:nvSpPr>
        <dsp:cNvPr id="0" name=""/>
        <dsp:cNvSpPr/>
      </dsp:nvSpPr>
      <dsp:spPr>
        <a:xfrm>
          <a:off x="2371389" y="2088270"/>
          <a:ext cx="1588977" cy="1588977"/>
        </a:xfrm>
        <a:prstGeom prst="ellipse">
          <a:avLst/>
        </a:prstGeom>
        <a:gradFill rotWithShape="0">
          <a:gsLst>
            <a:gs pos="0">
              <a:schemeClr val="accent4">
                <a:shade val="60000"/>
                <a:hueOff val="0"/>
                <a:satOff val="0"/>
                <a:lumOff val="0"/>
                <a:alphaOff val="0"/>
                <a:satMod val="103000"/>
                <a:lumMod val="102000"/>
                <a:tint val="94000"/>
              </a:schemeClr>
            </a:gs>
            <a:gs pos="50000">
              <a:schemeClr val="accent4">
                <a:shade val="60000"/>
                <a:hueOff val="0"/>
                <a:satOff val="0"/>
                <a:lumOff val="0"/>
                <a:alphaOff val="0"/>
                <a:satMod val="110000"/>
                <a:lumMod val="100000"/>
                <a:shade val="100000"/>
              </a:schemeClr>
            </a:gs>
            <a:gs pos="100000">
              <a:schemeClr val="accent4">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b="1" kern="1200" dirty="0"/>
            <a:t>Common C memory problems</a:t>
          </a:r>
        </a:p>
      </dsp:txBody>
      <dsp:txXfrm>
        <a:off x="2604089" y="2320970"/>
        <a:ext cx="1123577" cy="1123577"/>
      </dsp:txXfrm>
    </dsp:sp>
    <dsp:sp modelId="{F9345DFA-9E41-4829-B395-B20C13CF3BE8}">
      <dsp:nvSpPr>
        <dsp:cNvPr id="0" name=""/>
        <dsp:cNvSpPr/>
      </dsp:nvSpPr>
      <dsp:spPr>
        <a:xfrm rot="16200000">
          <a:off x="2926258" y="1826065"/>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153897" y="1836670"/>
        <a:ext cx="23961" cy="23961"/>
      </dsp:txXfrm>
    </dsp:sp>
    <dsp:sp modelId="{4DD68702-4552-4B87-A54D-DB9E5E060A70}">
      <dsp:nvSpPr>
        <dsp:cNvPr id="0" name=""/>
        <dsp:cNvSpPr/>
      </dsp:nvSpPr>
      <dsp:spPr>
        <a:xfrm>
          <a:off x="2371389" y="20053"/>
          <a:ext cx="1588977" cy="1588977"/>
        </a:xfrm>
        <a:prstGeom prst="ellipse">
          <a:avLst/>
        </a:prstGeom>
        <a:gradFill rotWithShape="0">
          <a:gsLst>
            <a:gs pos="0">
              <a:schemeClr val="accent4">
                <a:shade val="50000"/>
                <a:hueOff val="0"/>
                <a:satOff val="0"/>
                <a:lumOff val="0"/>
                <a:alphaOff val="0"/>
                <a:satMod val="103000"/>
                <a:lumMod val="102000"/>
                <a:tint val="94000"/>
              </a:schemeClr>
            </a:gs>
            <a:gs pos="50000">
              <a:schemeClr val="accent4">
                <a:shade val="50000"/>
                <a:hueOff val="0"/>
                <a:satOff val="0"/>
                <a:lumOff val="0"/>
                <a:alphaOff val="0"/>
                <a:satMod val="110000"/>
                <a:lumMod val="100000"/>
                <a:shade val="100000"/>
              </a:schemeClr>
            </a:gs>
            <a:gs pos="100000">
              <a:schemeClr val="accent4">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1. Wild pointers</a:t>
          </a:r>
        </a:p>
      </dsp:txBody>
      <dsp:txXfrm>
        <a:off x="2604089" y="252753"/>
        <a:ext cx="1123577" cy="1123577"/>
      </dsp:txXfrm>
    </dsp:sp>
    <dsp:sp modelId="{C4561397-0FF6-41A0-8671-7EE01FE90C0D}">
      <dsp:nvSpPr>
        <dsp:cNvPr id="0" name=""/>
        <dsp:cNvSpPr/>
      </dsp:nvSpPr>
      <dsp:spPr>
        <a:xfrm rot="20520000">
          <a:off x="3909753"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37392" y="2551221"/>
        <a:ext cx="23961" cy="23961"/>
      </dsp:txXfrm>
    </dsp:sp>
    <dsp:sp modelId="{94F7C2BA-2EBA-401E-9ACC-87899FC6AD79}">
      <dsp:nvSpPr>
        <dsp:cNvPr id="0" name=""/>
        <dsp:cNvSpPr/>
      </dsp:nvSpPr>
      <dsp:spPr>
        <a:xfrm>
          <a:off x="4338380" y="1449156"/>
          <a:ext cx="1588977" cy="1588977"/>
        </a:xfrm>
        <a:prstGeom prst="ellipse">
          <a:avLst/>
        </a:prstGeom>
        <a:gradFill rotWithShape="0">
          <a:gsLst>
            <a:gs pos="0">
              <a:schemeClr val="accent4">
                <a:shade val="50000"/>
                <a:hueOff val="279220"/>
                <a:satOff val="0"/>
                <a:lumOff val="19321"/>
                <a:alphaOff val="0"/>
                <a:satMod val="103000"/>
                <a:lumMod val="102000"/>
                <a:tint val="94000"/>
              </a:schemeClr>
            </a:gs>
            <a:gs pos="50000">
              <a:schemeClr val="accent4">
                <a:shade val="50000"/>
                <a:hueOff val="279220"/>
                <a:satOff val="0"/>
                <a:lumOff val="19321"/>
                <a:alphaOff val="0"/>
                <a:satMod val="110000"/>
                <a:lumMod val="100000"/>
                <a:shade val="100000"/>
              </a:schemeClr>
            </a:gs>
            <a:gs pos="100000">
              <a:schemeClr val="accent4">
                <a:shade val="50000"/>
                <a:hueOff val="279220"/>
                <a:satOff val="0"/>
                <a:lumOff val="193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2. Memory leaks</a:t>
          </a:r>
        </a:p>
      </dsp:txBody>
      <dsp:txXfrm>
        <a:off x="4571080" y="1681856"/>
        <a:ext cx="1123577" cy="1123577"/>
      </dsp:txXfrm>
    </dsp:sp>
    <dsp:sp modelId="{74830019-A044-41EC-AAB0-DAB6BA7CA975}">
      <dsp:nvSpPr>
        <dsp:cNvPr id="0" name=""/>
        <dsp:cNvSpPr/>
      </dsp:nvSpPr>
      <dsp:spPr>
        <a:xfrm rot="3240000">
          <a:off x="3534091"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761730" y="3707390"/>
        <a:ext cx="23961" cy="23961"/>
      </dsp:txXfrm>
    </dsp:sp>
    <dsp:sp modelId="{E7D4292E-65D9-4473-A711-B2D677195C9B}">
      <dsp:nvSpPr>
        <dsp:cNvPr id="0" name=""/>
        <dsp:cNvSpPr/>
      </dsp:nvSpPr>
      <dsp:spPr>
        <a:xfrm>
          <a:off x="3587056" y="3761493"/>
          <a:ext cx="1588977" cy="1588977"/>
        </a:xfrm>
        <a:prstGeom prst="ellipse">
          <a:avLst/>
        </a:prstGeom>
        <a:gradFill rotWithShape="0">
          <a:gsLst>
            <a:gs pos="0">
              <a:schemeClr val="accent4">
                <a:shade val="50000"/>
                <a:hueOff val="558439"/>
                <a:satOff val="0"/>
                <a:lumOff val="38642"/>
                <a:alphaOff val="0"/>
                <a:satMod val="103000"/>
                <a:lumMod val="102000"/>
                <a:tint val="94000"/>
              </a:schemeClr>
            </a:gs>
            <a:gs pos="50000">
              <a:schemeClr val="accent4">
                <a:shade val="50000"/>
                <a:hueOff val="558439"/>
                <a:satOff val="0"/>
                <a:lumOff val="38642"/>
                <a:alphaOff val="0"/>
                <a:satMod val="110000"/>
                <a:lumMod val="100000"/>
                <a:shade val="100000"/>
              </a:schemeClr>
            </a:gs>
            <a:gs pos="100000">
              <a:schemeClr val="accent4">
                <a:shade val="50000"/>
                <a:hueOff val="558439"/>
                <a:satOff val="0"/>
                <a:lumOff val="386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3. Dangling pointers</a:t>
          </a:r>
        </a:p>
      </dsp:txBody>
      <dsp:txXfrm>
        <a:off x="3819756" y="3994193"/>
        <a:ext cx="1123577" cy="1123577"/>
      </dsp:txXfrm>
    </dsp:sp>
    <dsp:sp modelId="{1ADC720C-409A-4E88-89BA-7CBCA40D6DD2}">
      <dsp:nvSpPr>
        <dsp:cNvPr id="0" name=""/>
        <dsp:cNvSpPr/>
      </dsp:nvSpPr>
      <dsp:spPr>
        <a:xfrm rot="7560000">
          <a:off x="2318424" y="3696785"/>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546063" y="3707390"/>
        <a:ext cx="23961" cy="23961"/>
      </dsp:txXfrm>
    </dsp:sp>
    <dsp:sp modelId="{4BB0D90A-D18B-4132-9FB1-CE4C47A98229}">
      <dsp:nvSpPr>
        <dsp:cNvPr id="0" name=""/>
        <dsp:cNvSpPr/>
      </dsp:nvSpPr>
      <dsp:spPr>
        <a:xfrm>
          <a:off x="1155721" y="3761493"/>
          <a:ext cx="1588977" cy="1588977"/>
        </a:xfrm>
        <a:prstGeom prst="ellipse">
          <a:avLst/>
        </a:prstGeom>
        <a:gradFill rotWithShape="0">
          <a:gsLst>
            <a:gs pos="0">
              <a:schemeClr val="accent4">
                <a:shade val="50000"/>
                <a:hueOff val="558439"/>
                <a:satOff val="0"/>
                <a:lumOff val="38642"/>
                <a:alphaOff val="0"/>
                <a:satMod val="103000"/>
                <a:lumMod val="102000"/>
                <a:tint val="94000"/>
              </a:schemeClr>
            </a:gs>
            <a:gs pos="50000">
              <a:schemeClr val="accent4">
                <a:shade val="50000"/>
                <a:hueOff val="558439"/>
                <a:satOff val="0"/>
                <a:lumOff val="38642"/>
                <a:alphaOff val="0"/>
                <a:satMod val="110000"/>
                <a:lumMod val="100000"/>
                <a:shade val="100000"/>
              </a:schemeClr>
            </a:gs>
            <a:gs pos="100000">
              <a:schemeClr val="accent4">
                <a:shade val="50000"/>
                <a:hueOff val="558439"/>
                <a:satOff val="0"/>
                <a:lumOff val="386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4. Buffer overflow</a:t>
          </a:r>
        </a:p>
      </dsp:txBody>
      <dsp:txXfrm>
        <a:off x="1388421" y="3994193"/>
        <a:ext cx="1123577" cy="1123577"/>
      </dsp:txXfrm>
    </dsp:sp>
    <dsp:sp modelId="{BA44008D-C7D2-4877-A769-DFD1A903430B}">
      <dsp:nvSpPr>
        <dsp:cNvPr id="0" name=""/>
        <dsp:cNvSpPr/>
      </dsp:nvSpPr>
      <dsp:spPr>
        <a:xfrm rot="11880000">
          <a:off x="1942762" y="2540616"/>
          <a:ext cx="479239" cy="45171"/>
        </a:xfrm>
        <a:custGeom>
          <a:avLst/>
          <a:gdLst/>
          <a:ahLst/>
          <a:cxnLst/>
          <a:rect l="0" t="0" r="0" b="0"/>
          <a:pathLst>
            <a:path>
              <a:moveTo>
                <a:pt x="0" y="22585"/>
              </a:moveTo>
              <a:lnTo>
                <a:pt x="479239" y="22585"/>
              </a:lnTo>
            </a:path>
          </a:pathLst>
        </a:custGeom>
        <a:noFill/>
        <a:ln w="12700" cap="flat" cmpd="sng" algn="ctr">
          <a:solidFill>
            <a:schemeClr val="accent4">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170401" y="2551221"/>
        <a:ext cx="23961" cy="23961"/>
      </dsp:txXfrm>
    </dsp:sp>
    <dsp:sp modelId="{F2D021FD-DBC6-4D65-AE84-8A33002A4C92}">
      <dsp:nvSpPr>
        <dsp:cNvPr id="0" name=""/>
        <dsp:cNvSpPr/>
      </dsp:nvSpPr>
      <dsp:spPr>
        <a:xfrm>
          <a:off x="404397" y="1449156"/>
          <a:ext cx="1588977" cy="1588977"/>
        </a:xfrm>
        <a:prstGeom prst="ellipse">
          <a:avLst/>
        </a:prstGeom>
        <a:gradFill rotWithShape="0">
          <a:gsLst>
            <a:gs pos="0">
              <a:schemeClr val="accent4">
                <a:shade val="50000"/>
                <a:hueOff val="279220"/>
                <a:satOff val="0"/>
                <a:lumOff val="19321"/>
                <a:alphaOff val="0"/>
                <a:satMod val="103000"/>
                <a:lumMod val="102000"/>
                <a:tint val="94000"/>
              </a:schemeClr>
            </a:gs>
            <a:gs pos="50000">
              <a:schemeClr val="accent4">
                <a:shade val="50000"/>
                <a:hueOff val="279220"/>
                <a:satOff val="0"/>
                <a:lumOff val="19321"/>
                <a:alphaOff val="0"/>
                <a:satMod val="110000"/>
                <a:lumMod val="100000"/>
                <a:shade val="100000"/>
              </a:schemeClr>
            </a:gs>
            <a:gs pos="100000">
              <a:schemeClr val="accent4">
                <a:shade val="50000"/>
                <a:hueOff val="279220"/>
                <a:satOff val="0"/>
                <a:lumOff val="193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5. data mutation/data race</a:t>
          </a:r>
        </a:p>
      </dsp:txBody>
      <dsp:txXfrm>
        <a:off x="637097" y="1681856"/>
        <a:ext cx="1123577" cy="1123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29074-6882-45D2-998D-668F7558FEFD}">
      <dsp:nvSpPr>
        <dsp:cNvPr id="0" name=""/>
        <dsp:cNvSpPr/>
      </dsp:nvSpPr>
      <dsp:spPr>
        <a:xfrm>
          <a:off x="2540510" y="1779609"/>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b="1" kern="1200" dirty="0"/>
            <a:t>Rust features</a:t>
          </a:r>
        </a:p>
      </dsp:txBody>
      <dsp:txXfrm>
        <a:off x="2738617" y="1977716"/>
        <a:ext cx="956542" cy="956542"/>
      </dsp:txXfrm>
    </dsp:sp>
    <dsp:sp modelId="{F9345DFA-9E41-4829-B395-B20C13CF3BE8}">
      <dsp:nvSpPr>
        <dsp:cNvPr id="0" name=""/>
        <dsp:cNvSpPr/>
      </dsp:nvSpPr>
      <dsp:spPr>
        <a:xfrm rot="16200000">
          <a:off x="3012414" y="1556211"/>
          <a:ext cx="408949" cy="37846"/>
        </a:xfrm>
        <a:custGeom>
          <a:avLst/>
          <a:gdLst/>
          <a:ahLst/>
          <a:cxnLst/>
          <a:rect l="0" t="0" r="0" b="0"/>
          <a:pathLst>
            <a:path>
              <a:moveTo>
                <a:pt x="0" y="18923"/>
              </a:moveTo>
              <a:lnTo>
                <a:pt x="408949" y="189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06665" y="1564910"/>
        <a:ext cx="20447" cy="20447"/>
      </dsp:txXfrm>
    </dsp:sp>
    <dsp:sp modelId="{4DD68702-4552-4B87-A54D-DB9E5E060A70}">
      <dsp:nvSpPr>
        <dsp:cNvPr id="0" name=""/>
        <dsp:cNvSpPr/>
      </dsp:nvSpPr>
      <dsp:spPr>
        <a:xfrm>
          <a:off x="2540510" y="17903"/>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1. low-level language like C</a:t>
          </a:r>
        </a:p>
      </dsp:txBody>
      <dsp:txXfrm>
        <a:off x="2738617" y="216010"/>
        <a:ext cx="956542" cy="956542"/>
      </dsp:txXfrm>
    </dsp:sp>
    <dsp:sp modelId="{C4561397-0FF6-41A0-8671-7EE01FE90C0D}">
      <dsp:nvSpPr>
        <dsp:cNvPr id="0" name=""/>
        <dsp:cNvSpPr/>
      </dsp:nvSpPr>
      <dsp:spPr>
        <a:xfrm rot="19800000">
          <a:off x="3775255" y="1996637"/>
          <a:ext cx="408949" cy="37846"/>
        </a:xfrm>
        <a:custGeom>
          <a:avLst/>
          <a:gdLst/>
          <a:ahLst/>
          <a:cxnLst/>
          <a:rect l="0" t="0" r="0" b="0"/>
          <a:pathLst>
            <a:path>
              <a:moveTo>
                <a:pt x="0" y="18923"/>
              </a:moveTo>
              <a:lnTo>
                <a:pt x="408949" y="189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69506" y="2005337"/>
        <a:ext cx="20447" cy="20447"/>
      </dsp:txXfrm>
    </dsp:sp>
    <dsp:sp modelId="{94F7C2BA-2EBA-401E-9ACC-87899FC6AD79}">
      <dsp:nvSpPr>
        <dsp:cNvPr id="0" name=""/>
        <dsp:cNvSpPr/>
      </dsp:nvSpPr>
      <dsp:spPr>
        <a:xfrm>
          <a:off x="4066193" y="898756"/>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2. Statically typed</a:t>
          </a:r>
        </a:p>
      </dsp:txBody>
      <dsp:txXfrm>
        <a:off x="4264300" y="1096863"/>
        <a:ext cx="956542" cy="956542"/>
      </dsp:txXfrm>
    </dsp:sp>
    <dsp:sp modelId="{74830019-A044-41EC-AAB0-DAB6BA7CA975}">
      <dsp:nvSpPr>
        <dsp:cNvPr id="0" name=""/>
        <dsp:cNvSpPr/>
      </dsp:nvSpPr>
      <dsp:spPr>
        <a:xfrm rot="1800000">
          <a:off x="3775255" y="2877490"/>
          <a:ext cx="408949" cy="37846"/>
        </a:xfrm>
        <a:custGeom>
          <a:avLst/>
          <a:gdLst/>
          <a:ahLst/>
          <a:cxnLst/>
          <a:rect l="0" t="0" r="0" b="0"/>
          <a:pathLst>
            <a:path>
              <a:moveTo>
                <a:pt x="0" y="18923"/>
              </a:moveTo>
              <a:lnTo>
                <a:pt x="408949" y="189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969506" y="2886190"/>
        <a:ext cx="20447" cy="20447"/>
      </dsp:txXfrm>
    </dsp:sp>
    <dsp:sp modelId="{E7D4292E-65D9-4473-A711-B2D677195C9B}">
      <dsp:nvSpPr>
        <dsp:cNvPr id="0" name=""/>
        <dsp:cNvSpPr/>
      </dsp:nvSpPr>
      <dsp:spPr>
        <a:xfrm>
          <a:off x="4066193" y="2660462"/>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3. Efficient usage of resources</a:t>
          </a:r>
        </a:p>
      </dsp:txBody>
      <dsp:txXfrm>
        <a:off x="4264300" y="2858569"/>
        <a:ext cx="956542" cy="956542"/>
      </dsp:txXfrm>
    </dsp:sp>
    <dsp:sp modelId="{1ADC720C-409A-4E88-89BA-7CBCA40D6DD2}">
      <dsp:nvSpPr>
        <dsp:cNvPr id="0" name=""/>
        <dsp:cNvSpPr/>
      </dsp:nvSpPr>
      <dsp:spPr>
        <a:xfrm rot="5400000">
          <a:off x="3012414" y="3317917"/>
          <a:ext cx="408949" cy="37846"/>
        </a:xfrm>
        <a:custGeom>
          <a:avLst/>
          <a:gdLst/>
          <a:ahLst/>
          <a:cxnLst/>
          <a:rect l="0" t="0" r="0" b="0"/>
          <a:pathLst>
            <a:path>
              <a:moveTo>
                <a:pt x="0" y="18923"/>
              </a:moveTo>
              <a:lnTo>
                <a:pt x="408949" y="189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206665" y="3326616"/>
        <a:ext cx="20447" cy="20447"/>
      </dsp:txXfrm>
    </dsp:sp>
    <dsp:sp modelId="{4BB0D90A-D18B-4132-9FB1-CE4C47A98229}">
      <dsp:nvSpPr>
        <dsp:cNvPr id="0" name=""/>
        <dsp:cNvSpPr/>
      </dsp:nvSpPr>
      <dsp:spPr>
        <a:xfrm>
          <a:off x="2540510" y="3541315"/>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4. Cross-platform development</a:t>
          </a:r>
        </a:p>
      </dsp:txBody>
      <dsp:txXfrm>
        <a:off x="2738617" y="3739422"/>
        <a:ext cx="956542" cy="956542"/>
      </dsp:txXfrm>
    </dsp:sp>
    <dsp:sp modelId="{BA44008D-C7D2-4877-A769-DFD1A903430B}">
      <dsp:nvSpPr>
        <dsp:cNvPr id="0" name=""/>
        <dsp:cNvSpPr/>
      </dsp:nvSpPr>
      <dsp:spPr>
        <a:xfrm rot="9000000">
          <a:off x="2249573" y="2877490"/>
          <a:ext cx="408949" cy="37846"/>
        </a:xfrm>
        <a:custGeom>
          <a:avLst/>
          <a:gdLst/>
          <a:ahLst/>
          <a:cxnLst/>
          <a:rect l="0" t="0" r="0" b="0"/>
          <a:pathLst>
            <a:path>
              <a:moveTo>
                <a:pt x="0" y="18923"/>
              </a:moveTo>
              <a:lnTo>
                <a:pt x="408949" y="189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443824" y="2886190"/>
        <a:ext cx="20447" cy="20447"/>
      </dsp:txXfrm>
    </dsp:sp>
    <dsp:sp modelId="{F2D021FD-DBC6-4D65-AE84-8A33002A4C92}">
      <dsp:nvSpPr>
        <dsp:cNvPr id="0" name=""/>
        <dsp:cNvSpPr/>
      </dsp:nvSpPr>
      <dsp:spPr>
        <a:xfrm>
          <a:off x="1014828" y="2660462"/>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5. Ownership system</a:t>
          </a:r>
        </a:p>
      </dsp:txBody>
      <dsp:txXfrm>
        <a:off x="1212935" y="2858569"/>
        <a:ext cx="956542" cy="956542"/>
      </dsp:txXfrm>
    </dsp:sp>
    <dsp:sp modelId="{1FFD07B5-ABA0-4BCC-AEEB-5B187CB897EF}">
      <dsp:nvSpPr>
        <dsp:cNvPr id="0" name=""/>
        <dsp:cNvSpPr/>
      </dsp:nvSpPr>
      <dsp:spPr>
        <a:xfrm rot="12600000">
          <a:off x="2249573" y="1996637"/>
          <a:ext cx="408949" cy="37846"/>
        </a:xfrm>
        <a:custGeom>
          <a:avLst/>
          <a:gdLst/>
          <a:ahLst/>
          <a:cxnLst/>
          <a:rect l="0" t="0" r="0" b="0"/>
          <a:pathLst>
            <a:path>
              <a:moveTo>
                <a:pt x="0" y="18923"/>
              </a:moveTo>
              <a:lnTo>
                <a:pt x="408949" y="1892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443824" y="2005337"/>
        <a:ext cx="20447" cy="20447"/>
      </dsp:txXfrm>
    </dsp:sp>
    <dsp:sp modelId="{E5ECCA3E-EA2F-40F2-852F-18AB316C2DC0}">
      <dsp:nvSpPr>
        <dsp:cNvPr id="0" name=""/>
        <dsp:cNvSpPr/>
      </dsp:nvSpPr>
      <dsp:spPr>
        <a:xfrm>
          <a:off x="1014828" y="898756"/>
          <a:ext cx="1352756" cy="1352756"/>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6. Zero cost  abstractions</a:t>
          </a:r>
        </a:p>
      </dsp:txBody>
      <dsp:txXfrm>
        <a:off x="1212935" y="1096863"/>
        <a:ext cx="956542" cy="9565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8ECA4-8EB0-4B04-8AD5-7CA2D92A9DDE}">
      <dsp:nvSpPr>
        <dsp:cNvPr id="0" name=""/>
        <dsp:cNvSpPr/>
      </dsp:nvSpPr>
      <dsp:spPr>
        <a:xfrm>
          <a:off x="423030" y="1361273"/>
          <a:ext cx="277037" cy="263946"/>
        </a:xfrm>
        <a:custGeom>
          <a:avLst/>
          <a:gdLst/>
          <a:ahLst/>
          <a:cxnLst/>
          <a:rect l="0" t="0" r="0" b="0"/>
          <a:pathLst>
            <a:path>
              <a:moveTo>
                <a:pt x="0" y="0"/>
              </a:moveTo>
              <a:lnTo>
                <a:pt x="138518" y="0"/>
              </a:lnTo>
              <a:lnTo>
                <a:pt x="138518" y="263946"/>
              </a:lnTo>
              <a:lnTo>
                <a:pt x="277037" y="26394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1983" y="1483680"/>
        <a:ext cx="19132" cy="19132"/>
      </dsp:txXfrm>
    </dsp:sp>
    <dsp:sp modelId="{5D59D1C4-56A3-4245-810F-40C9BEF63B17}">
      <dsp:nvSpPr>
        <dsp:cNvPr id="0" name=""/>
        <dsp:cNvSpPr/>
      </dsp:nvSpPr>
      <dsp:spPr>
        <a:xfrm>
          <a:off x="423030" y="1097327"/>
          <a:ext cx="277037" cy="263946"/>
        </a:xfrm>
        <a:custGeom>
          <a:avLst/>
          <a:gdLst/>
          <a:ahLst/>
          <a:cxnLst/>
          <a:rect l="0" t="0" r="0" b="0"/>
          <a:pathLst>
            <a:path>
              <a:moveTo>
                <a:pt x="0" y="263946"/>
              </a:moveTo>
              <a:lnTo>
                <a:pt x="138518" y="263946"/>
              </a:lnTo>
              <a:lnTo>
                <a:pt x="138518" y="0"/>
              </a:lnTo>
              <a:lnTo>
                <a:pt x="27703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1983" y="1219734"/>
        <a:ext cx="19132" cy="19132"/>
      </dsp:txXfrm>
    </dsp:sp>
    <dsp:sp modelId="{2DC72CF8-DA60-49D4-9A20-12FB15D56F49}">
      <dsp:nvSpPr>
        <dsp:cNvPr id="0" name=""/>
        <dsp:cNvSpPr/>
      </dsp:nvSpPr>
      <dsp:spPr>
        <a:xfrm rot="16200000">
          <a:off x="-899478" y="1150116"/>
          <a:ext cx="2222704" cy="4223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Manual Allocation/Deallocation</a:t>
          </a:r>
        </a:p>
      </dsp:txBody>
      <dsp:txXfrm>
        <a:off x="-899478" y="1150116"/>
        <a:ext cx="2222704" cy="422313"/>
      </dsp:txXfrm>
    </dsp:sp>
    <dsp:sp modelId="{ED242070-4DDF-4501-B571-E9B46BBC0BE7}">
      <dsp:nvSpPr>
        <dsp:cNvPr id="0" name=""/>
        <dsp:cNvSpPr/>
      </dsp:nvSpPr>
      <dsp:spPr>
        <a:xfrm>
          <a:off x="700068" y="886170"/>
          <a:ext cx="1385189" cy="42231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t>
          </a:r>
        </a:p>
      </dsp:txBody>
      <dsp:txXfrm>
        <a:off x="700068" y="886170"/>
        <a:ext cx="1385189" cy="422313"/>
      </dsp:txXfrm>
    </dsp:sp>
    <dsp:sp modelId="{761451E8-76F0-4EE1-AC0C-89E0F2A6846E}">
      <dsp:nvSpPr>
        <dsp:cNvPr id="0" name=""/>
        <dsp:cNvSpPr/>
      </dsp:nvSpPr>
      <dsp:spPr>
        <a:xfrm>
          <a:off x="700068" y="1414062"/>
          <a:ext cx="1385189" cy="422313"/>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t>
          </a:r>
        </a:p>
      </dsp:txBody>
      <dsp:txXfrm>
        <a:off x="700068" y="1414062"/>
        <a:ext cx="1385189" cy="4223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95C93-81DE-4FC6-93B6-C19D1DF9F36D}">
      <dsp:nvSpPr>
        <dsp:cNvPr id="0" name=""/>
        <dsp:cNvSpPr/>
      </dsp:nvSpPr>
      <dsp:spPr>
        <a:xfrm>
          <a:off x="423030" y="1361273"/>
          <a:ext cx="277037" cy="527892"/>
        </a:xfrm>
        <a:custGeom>
          <a:avLst/>
          <a:gdLst/>
          <a:ahLst/>
          <a:cxnLst/>
          <a:rect l="0" t="0" r="0" b="0"/>
          <a:pathLst>
            <a:path>
              <a:moveTo>
                <a:pt x="0" y="0"/>
              </a:moveTo>
              <a:lnTo>
                <a:pt x="138518" y="0"/>
              </a:lnTo>
              <a:lnTo>
                <a:pt x="138518" y="527892"/>
              </a:lnTo>
              <a:lnTo>
                <a:pt x="277037" y="52789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6645" y="1610315"/>
        <a:ext cx="29808" cy="29808"/>
      </dsp:txXfrm>
    </dsp:sp>
    <dsp:sp modelId="{9448ECA4-8EB0-4B04-8AD5-7CA2D92A9DDE}">
      <dsp:nvSpPr>
        <dsp:cNvPr id="0" name=""/>
        <dsp:cNvSpPr/>
      </dsp:nvSpPr>
      <dsp:spPr>
        <a:xfrm>
          <a:off x="423030" y="1315553"/>
          <a:ext cx="277037" cy="91440"/>
        </a:xfrm>
        <a:custGeom>
          <a:avLst/>
          <a:gdLst/>
          <a:ahLst/>
          <a:cxnLst/>
          <a:rect l="0" t="0" r="0" b="0"/>
          <a:pathLst>
            <a:path>
              <a:moveTo>
                <a:pt x="0" y="45720"/>
              </a:moveTo>
              <a:lnTo>
                <a:pt x="277037"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4623" y="1354347"/>
        <a:ext cx="13851" cy="13851"/>
      </dsp:txXfrm>
    </dsp:sp>
    <dsp:sp modelId="{5D59D1C4-56A3-4245-810F-40C9BEF63B17}">
      <dsp:nvSpPr>
        <dsp:cNvPr id="0" name=""/>
        <dsp:cNvSpPr/>
      </dsp:nvSpPr>
      <dsp:spPr>
        <a:xfrm>
          <a:off x="423030" y="833381"/>
          <a:ext cx="277037" cy="527892"/>
        </a:xfrm>
        <a:custGeom>
          <a:avLst/>
          <a:gdLst/>
          <a:ahLst/>
          <a:cxnLst/>
          <a:rect l="0" t="0" r="0" b="0"/>
          <a:pathLst>
            <a:path>
              <a:moveTo>
                <a:pt x="0" y="527892"/>
              </a:moveTo>
              <a:lnTo>
                <a:pt x="138518" y="527892"/>
              </a:lnTo>
              <a:lnTo>
                <a:pt x="138518" y="0"/>
              </a:lnTo>
              <a:lnTo>
                <a:pt x="277037"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46645" y="1082423"/>
        <a:ext cx="29808" cy="29808"/>
      </dsp:txXfrm>
    </dsp:sp>
    <dsp:sp modelId="{2DC72CF8-DA60-49D4-9A20-12FB15D56F49}">
      <dsp:nvSpPr>
        <dsp:cNvPr id="0" name=""/>
        <dsp:cNvSpPr/>
      </dsp:nvSpPr>
      <dsp:spPr>
        <a:xfrm rot="16200000">
          <a:off x="-899478" y="1150116"/>
          <a:ext cx="2222704" cy="4223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Automatic Garbage Collection</a:t>
          </a:r>
        </a:p>
      </dsp:txBody>
      <dsp:txXfrm>
        <a:off x="-899478" y="1150116"/>
        <a:ext cx="2222704" cy="422313"/>
      </dsp:txXfrm>
    </dsp:sp>
    <dsp:sp modelId="{ED242070-4DDF-4501-B571-E9B46BBC0BE7}">
      <dsp:nvSpPr>
        <dsp:cNvPr id="0" name=""/>
        <dsp:cNvSpPr/>
      </dsp:nvSpPr>
      <dsp:spPr>
        <a:xfrm>
          <a:off x="700068" y="622224"/>
          <a:ext cx="1385189" cy="422313"/>
        </a:xfrm>
        <a:prstGeom prst="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Java</a:t>
          </a:r>
        </a:p>
      </dsp:txBody>
      <dsp:txXfrm>
        <a:off x="700068" y="622224"/>
        <a:ext cx="1385189" cy="422313"/>
      </dsp:txXfrm>
    </dsp:sp>
    <dsp:sp modelId="{761451E8-76F0-4EE1-AC0C-89E0F2A6846E}">
      <dsp:nvSpPr>
        <dsp:cNvPr id="0" name=""/>
        <dsp:cNvSpPr/>
      </dsp:nvSpPr>
      <dsp:spPr>
        <a:xfrm>
          <a:off x="700068" y="1150116"/>
          <a:ext cx="1385189" cy="422313"/>
        </a:xfrm>
        <a:prstGeom prst="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Python</a:t>
          </a:r>
        </a:p>
      </dsp:txBody>
      <dsp:txXfrm>
        <a:off x="700068" y="1150116"/>
        <a:ext cx="1385189" cy="422313"/>
      </dsp:txXfrm>
    </dsp:sp>
    <dsp:sp modelId="{149E41CA-25E4-48B6-A6AF-CCD0B027AF97}">
      <dsp:nvSpPr>
        <dsp:cNvPr id="0" name=""/>
        <dsp:cNvSpPr/>
      </dsp:nvSpPr>
      <dsp:spPr>
        <a:xfrm>
          <a:off x="700068" y="1678008"/>
          <a:ext cx="1385189" cy="422313"/>
        </a:xfrm>
        <a:prstGeom prst="rect">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a:t>
          </a:r>
        </a:p>
      </dsp:txBody>
      <dsp:txXfrm>
        <a:off x="700068" y="1678008"/>
        <a:ext cx="1385189" cy="4223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9D1C4-56A3-4245-810F-40C9BEF63B17}">
      <dsp:nvSpPr>
        <dsp:cNvPr id="0" name=""/>
        <dsp:cNvSpPr/>
      </dsp:nvSpPr>
      <dsp:spPr>
        <a:xfrm>
          <a:off x="423030" y="1315553"/>
          <a:ext cx="277037" cy="91440"/>
        </a:xfrm>
        <a:custGeom>
          <a:avLst/>
          <a:gdLst/>
          <a:ahLst/>
          <a:cxnLst/>
          <a:rect l="0" t="0" r="0" b="0"/>
          <a:pathLst>
            <a:path>
              <a:moveTo>
                <a:pt x="0" y="45720"/>
              </a:moveTo>
              <a:lnTo>
                <a:pt x="277037" y="4572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54623" y="1354347"/>
        <a:ext cx="13851" cy="13851"/>
      </dsp:txXfrm>
    </dsp:sp>
    <dsp:sp modelId="{2DC72CF8-DA60-49D4-9A20-12FB15D56F49}">
      <dsp:nvSpPr>
        <dsp:cNvPr id="0" name=""/>
        <dsp:cNvSpPr/>
      </dsp:nvSpPr>
      <dsp:spPr>
        <a:xfrm rot="16200000">
          <a:off x="-899478" y="1150116"/>
          <a:ext cx="2222704" cy="42231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Ownership System</a:t>
          </a:r>
        </a:p>
      </dsp:txBody>
      <dsp:txXfrm>
        <a:off x="-899478" y="1150116"/>
        <a:ext cx="2222704" cy="422313"/>
      </dsp:txXfrm>
    </dsp:sp>
    <dsp:sp modelId="{ED242070-4DDF-4501-B571-E9B46BBC0BE7}">
      <dsp:nvSpPr>
        <dsp:cNvPr id="0" name=""/>
        <dsp:cNvSpPr/>
      </dsp:nvSpPr>
      <dsp:spPr>
        <a:xfrm>
          <a:off x="700068" y="1150116"/>
          <a:ext cx="1385189" cy="422313"/>
        </a:xfrm>
        <a:prstGeom prst="rect">
          <a:avLst/>
        </a:prstGeom>
        <a:solidFill>
          <a:srgbClr val="00B05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Rust</a:t>
          </a:r>
        </a:p>
      </dsp:txBody>
      <dsp:txXfrm>
        <a:off x="700068" y="1150116"/>
        <a:ext cx="1385189" cy="42231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24/11/2024</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24/11/2024</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factors favour a programmer's journey from C to learning Rust, not least the similarities in the languages.</a:t>
            </a:r>
          </a:p>
          <a:p>
            <a:endParaRPr lang="en-GB" dirty="0"/>
          </a:p>
          <a:p>
            <a:r>
              <a:rPr lang="en-GB" dirty="0"/>
              <a:t>As you will see, it is also possible to call C's library (and others, e.g. C++) from Rust programs.</a:t>
            </a: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57964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are using the Rust </a:t>
            </a:r>
            <a:r>
              <a:rPr lang="en-GB" dirty="0" err="1"/>
              <a:t>println</a:t>
            </a:r>
            <a:r>
              <a:rPr lang="en-GB" dirty="0"/>
              <a:t>! macro.</a:t>
            </a:r>
          </a:p>
          <a:p>
            <a:endParaRPr lang="en-GB" dirty="0"/>
          </a:p>
          <a:p>
            <a:r>
              <a:rPr lang="en-GB" dirty="0"/>
              <a:t>This is essentially identical to C's </a:t>
            </a:r>
            <a:r>
              <a:rPr lang="en-GB" dirty="0" err="1"/>
              <a:t>printf</a:t>
            </a:r>
            <a:r>
              <a:rPr lang="en-GB" dirty="0"/>
              <a:t> function without the need for explicit new-line – it does this automatically.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case of both macros (print! and </a:t>
            </a:r>
            <a:r>
              <a:rPr lang="en-GB" dirty="0" err="1"/>
              <a:t>println</a:t>
            </a:r>
            <a:r>
              <a:rPr lang="en-GB" dirty="0"/>
              <a:t>!), output should be limited to standard, i.e. normal program output, </a:t>
            </a:r>
            <a:r>
              <a:rPr lang="en-GB" i="1" dirty="0"/>
              <a:t>not</a:t>
            </a:r>
            <a:r>
              <a:rPr lang="en-GB" dirty="0"/>
              <a:t> errors nor test/progress messages – these are handled by the </a:t>
            </a:r>
            <a:r>
              <a:rPr lang="en-GB" dirty="0" err="1"/>
              <a:t>eprint</a:t>
            </a:r>
            <a:r>
              <a:rPr lang="en-GB" dirty="0"/>
              <a:t>! and </a:t>
            </a:r>
            <a:r>
              <a:rPr lang="en-GB" dirty="0" err="1"/>
              <a:t>eprintln</a:t>
            </a:r>
            <a:r>
              <a:rPr lang="en-GB" dirty="0"/>
              <a:t> macros.</a:t>
            </a:r>
          </a:p>
          <a:p>
            <a:endParaRPr lang="en-GB" dirty="0"/>
          </a:p>
          <a:p>
            <a:endParaRPr lang="en-GB" dirty="0"/>
          </a:p>
          <a:p>
            <a:r>
              <a:rPr lang="en-GB" b="1" dirty="0"/>
              <a:t>Further reading: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https://doc.rust-lang.org/std/macro.println.html</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86531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site is configurable and also contains access to several useful tools:</a:t>
            </a:r>
          </a:p>
          <a:p>
            <a:pPr marL="171450" indent="-171450">
              <a:buFont typeface="Arial" panose="020B0604020202020204" pitchFamily="34" charset="0"/>
              <a:buChar char="•"/>
            </a:pPr>
            <a:r>
              <a:rPr lang="en-GB" dirty="0" err="1"/>
              <a:t>Rustfmt</a:t>
            </a:r>
            <a:r>
              <a:rPr lang="en-GB" dirty="0"/>
              <a:t> – Rust's Beautifier</a:t>
            </a:r>
          </a:p>
          <a:p>
            <a:pPr marL="171450" indent="-171450">
              <a:buFont typeface="Arial" panose="020B0604020202020204" pitchFamily="34" charset="0"/>
              <a:buChar char="•"/>
            </a:pPr>
            <a:r>
              <a:rPr lang="en-GB" dirty="0" err="1"/>
              <a:t>Clippy</a:t>
            </a:r>
            <a:r>
              <a:rPr lang="en-GB" dirty="0"/>
              <a:t> – Rust's Linter</a:t>
            </a:r>
          </a:p>
          <a:p>
            <a:pPr marL="171450" indent="-171450">
              <a:buFont typeface="Arial" panose="020B0604020202020204" pitchFamily="34" charset="0"/>
              <a:buChar char="•"/>
            </a:pPr>
            <a:r>
              <a:rPr lang="en-GB" dirty="0"/>
              <a:t>Miri – Rust's interpreter for its MIR (Mid-level Intermediate Representation)</a:t>
            </a:r>
          </a:p>
          <a:p>
            <a:endParaRPr lang="en-GB" dirty="0"/>
          </a:p>
          <a:p>
            <a:r>
              <a:rPr lang="en-GB" dirty="0"/>
              <a:t>Playground also contains 100 (or so) of the most popular crates – so don’t worry about configuration etc. </a:t>
            </a:r>
            <a:r>
              <a:rPr lang="en-GB"/>
              <a:t>– it’s done for you.</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2736376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Rust programmes which keep to the standard library crates can be resolved using the </a:t>
            </a:r>
            <a:r>
              <a:rPr lang="en-GB" dirty="0" err="1"/>
              <a:t>rustc</a:t>
            </a:r>
            <a:r>
              <a:rPr lang="en-GB" dirty="0"/>
              <a:t> compiler.  For anything more complex (and ambitious), including the use of specific libraries and dependencies, always use Cargo.</a:t>
            </a:r>
          </a:p>
          <a:p>
            <a:endParaRPr lang="en-GB" dirty="0"/>
          </a:p>
          <a:p>
            <a:r>
              <a:rPr lang="en-GB" dirty="0"/>
              <a:t>More on Cargo later in the programme.</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704444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lab/demonstration focuses on installing a basic Rust toolchain onto a client.</a:t>
            </a:r>
          </a:p>
          <a:p>
            <a:endParaRPr lang="en-GB" dirty="0"/>
          </a:p>
          <a:p>
            <a:r>
              <a:rPr lang="en-GB" b="1" dirty="0"/>
              <a:t>If software toolchain not already installed on learners' machines this can be replicated by the learners under supervision (assuming internet connectivity and admin permissions on host)</a:t>
            </a:r>
          </a:p>
          <a:p>
            <a:endParaRPr lang="en-GB" b="1" dirty="0"/>
          </a:p>
          <a:p>
            <a:r>
              <a:rPr lang="en-GB" b="1" dirty="0"/>
              <a:t>Learners may select their preferred text editor/IDE etc (including Visual Studio Code) during session.</a:t>
            </a:r>
          </a:p>
          <a:p>
            <a:endParaRPr lang="en-GB" b="1" dirty="0"/>
          </a:p>
          <a:p>
            <a:endParaRPr lang="en-GB" b="1" dirty="0"/>
          </a:p>
          <a:p>
            <a:endParaRPr lang="en-GB" b="1" dirty="0"/>
          </a:p>
          <a:p>
            <a:endParaRPr lang="en-GB" b="1" dirty="0"/>
          </a:p>
          <a:p>
            <a:endParaRPr lang="en-GB" b="1" dirty="0"/>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250479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lab/demonstration focuses on creating a simple Rust program to demonstrate tools and core syntax.</a:t>
            </a:r>
          </a:p>
          <a:p>
            <a:endParaRPr lang="en-GB" dirty="0"/>
          </a:p>
          <a:p>
            <a:pPr marL="228600" indent="-228600">
              <a:buAutoNum type="arabicPeriod"/>
            </a:pPr>
            <a:r>
              <a:rPr lang="en-GB" b="1" dirty="0"/>
              <a:t>Make the project folder using Cargo tool</a:t>
            </a:r>
          </a:p>
          <a:p>
            <a:pPr marL="0" indent="0">
              <a:buNone/>
            </a:pPr>
            <a:endParaRPr lang="en-GB" dirty="0"/>
          </a:p>
          <a:p>
            <a:pPr marL="0" indent="0">
              <a:buNone/>
            </a:pPr>
            <a:r>
              <a:rPr lang="en-US" b="1" dirty="0"/>
              <a:t>C:\Users\QA\rust&gt;cd projects</a:t>
            </a:r>
          </a:p>
          <a:p>
            <a:pPr marL="0" indent="0">
              <a:buNone/>
            </a:pPr>
            <a:r>
              <a:rPr lang="en-US" dirty="0"/>
              <a:t>The system cannot find the path specified.</a:t>
            </a:r>
          </a:p>
          <a:p>
            <a:pPr marL="0" indent="0">
              <a:buNone/>
            </a:pPr>
            <a:endParaRPr lang="en-US" b="1" dirty="0"/>
          </a:p>
          <a:p>
            <a:pPr marL="0" indent="0">
              <a:buNone/>
            </a:pPr>
            <a:r>
              <a:rPr lang="en-US" b="1" dirty="0"/>
              <a:t>C:\Users\QA\rust&gt;cargo new </a:t>
            </a:r>
            <a:r>
              <a:rPr lang="en-US" b="1" dirty="0" err="1"/>
              <a:t>mydieroll</a:t>
            </a:r>
            <a:endParaRPr lang="en-US" b="1" dirty="0"/>
          </a:p>
          <a:p>
            <a:pPr marL="0" indent="0">
              <a:buNone/>
            </a:pPr>
            <a:r>
              <a:rPr lang="en-US" dirty="0"/>
              <a:t>     Created binary (application) `</a:t>
            </a:r>
            <a:r>
              <a:rPr lang="en-US" dirty="0" err="1"/>
              <a:t>mydieroll</a:t>
            </a:r>
            <a:r>
              <a:rPr lang="en-US" dirty="0"/>
              <a:t>` package</a:t>
            </a:r>
          </a:p>
          <a:p>
            <a:pPr marL="0" indent="0">
              <a:buNone/>
            </a:pPr>
            <a:endParaRPr lang="en-US" dirty="0"/>
          </a:p>
          <a:p>
            <a:pPr marL="228600" indent="-228600">
              <a:buAutoNum type="arabicPeriod" startAt="2"/>
            </a:pPr>
            <a:r>
              <a:rPr lang="en-US" b="1" dirty="0"/>
              <a:t>Modify main.rs in the new </a:t>
            </a:r>
            <a:r>
              <a:rPr lang="en-US" b="1" dirty="0" err="1"/>
              <a:t>mydieroll</a:t>
            </a:r>
            <a:r>
              <a:rPr lang="en-US" b="1" dirty="0"/>
              <a:t> folder:</a:t>
            </a:r>
          </a:p>
          <a:p>
            <a:pPr marL="0" indent="0">
              <a:buNone/>
            </a:pPr>
            <a:endParaRPr lang="en-US" dirty="0"/>
          </a:p>
          <a:p>
            <a:pPr marL="0" indent="0">
              <a:buNone/>
            </a:pPr>
            <a:r>
              <a:rPr lang="en-GB" dirty="0"/>
              <a:t>use rand::</a:t>
            </a:r>
            <a:r>
              <a:rPr lang="en-GB" dirty="0" err="1"/>
              <a:t>Rng</a:t>
            </a:r>
            <a:r>
              <a:rPr lang="en-GB" dirty="0"/>
              <a:t>;</a:t>
            </a:r>
          </a:p>
          <a:p>
            <a:pPr marL="0" indent="0">
              <a:buNone/>
            </a:pPr>
            <a:endParaRPr lang="en-GB" dirty="0"/>
          </a:p>
          <a:p>
            <a:pPr marL="0" indent="0">
              <a:buNone/>
            </a:pPr>
            <a:r>
              <a:rPr lang="en-GB" dirty="0" err="1"/>
              <a:t>fn</a:t>
            </a:r>
            <a:r>
              <a:rPr lang="en-GB" dirty="0"/>
              <a:t> main() {</a:t>
            </a:r>
          </a:p>
          <a:p>
            <a:pPr marL="0" indent="0">
              <a:buNone/>
            </a:pPr>
            <a:r>
              <a:rPr lang="en-GB" dirty="0"/>
              <a:t>       </a:t>
            </a:r>
          </a:p>
          <a:p>
            <a:pPr marL="0" indent="0">
              <a:buNone/>
            </a:pPr>
            <a:r>
              <a:rPr lang="en-GB" dirty="0"/>
              <a:t>   let mut </a:t>
            </a:r>
            <a:r>
              <a:rPr lang="en-GB" dirty="0" err="1"/>
              <a:t>die_roll</a:t>
            </a:r>
            <a:r>
              <a:rPr lang="en-GB" dirty="0"/>
              <a:t> = 0;</a:t>
            </a:r>
          </a:p>
          <a:p>
            <a:pPr marL="0" indent="0">
              <a:buNone/>
            </a:pPr>
            <a:r>
              <a:rPr lang="en-GB" dirty="0"/>
              <a:t>   </a:t>
            </a:r>
          </a:p>
          <a:p>
            <a:pPr marL="0" indent="0">
              <a:buNone/>
            </a:pPr>
            <a:r>
              <a:rPr lang="en-GB" dirty="0"/>
              <a:t>   while </a:t>
            </a:r>
            <a:r>
              <a:rPr lang="en-GB" dirty="0" err="1"/>
              <a:t>die_roll</a:t>
            </a:r>
            <a:r>
              <a:rPr lang="en-GB" dirty="0"/>
              <a:t> != 6 {</a:t>
            </a:r>
          </a:p>
          <a:p>
            <a:pPr marL="0" indent="0">
              <a:buNone/>
            </a:pPr>
            <a:r>
              <a:rPr lang="en-GB" dirty="0"/>
              <a:t>       print!("Rolling die...");</a:t>
            </a:r>
          </a:p>
          <a:p>
            <a:pPr marL="0" indent="0">
              <a:buNone/>
            </a:pPr>
            <a:r>
              <a:rPr lang="en-GB" dirty="0"/>
              <a:t>       </a:t>
            </a:r>
            <a:r>
              <a:rPr lang="en-GB" dirty="0" err="1"/>
              <a:t>die_roll</a:t>
            </a:r>
            <a:r>
              <a:rPr lang="en-GB" dirty="0"/>
              <a:t> = rand::</a:t>
            </a:r>
            <a:r>
              <a:rPr lang="en-GB" dirty="0" err="1"/>
              <a:t>thread_rng</a:t>
            </a:r>
            <a:r>
              <a:rPr lang="en-GB" dirty="0"/>
              <a:t>().</a:t>
            </a:r>
            <a:r>
              <a:rPr lang="en-GB" dirty="0" err="1"/>
              <a:t>gen_range</a:t>
            </a:r>
            <a:r>
              <a:rPr lang="en-GB" dirty="0"/>
              <a:t>(1,7);</a:t>
            </a:r>
          </a:p>
          <a:p>
            <a:pPr marL="0" indent="0">
              <a:buNone/>
            </a:pPr>
            <a:r>
              <a:rPr lang="en-GB" dirty="0"/>
              <a:t>       </a:t>
            </a:r>
            <a:r>
              <a:rPr lang="en-GB" dirty="0" err="1"/>
              <a:t>println</a:t>
            </a:r>
            <a:r>
              <a:rPr lang="en-GB" dirty="0"/>
              <a:t>!("you rolled a {}", </a:t>
            </a:r>
            <a:r>
              <a:rPr lang="en-GB" dirty="0" err="1"/>
              <a:t>die_roll</a:t>
            </a:r>
            <a:r>
              <a:rPr lang="en-GB" dirty="0"/>
              <a:t>);</a:t>
            </a:r>
          </a:p>
          <a:p>
            <a:pPr marL="0" indent="0">
              <a:buNone/>
            </a:pPr>
            <a:r>
              <a:rPr lang="en-GB" dirty="0"/>
              <a:t>   }</a:t>
            </a:r>
          </a:p>
          <a:p>
            <a:pPr marL="0" indent="0">
              <a:buNone/>
            </a:pPr>
            <a:r>
              <a:rPr lang="en-GB" dirty="0"/>
              <a:t>   </a:t>
            </a:r>
            <a:r>
              <a:rPr lang="en-GB" dirty="0" err="1"/>
              <a:t>println</a:t>
            </a:r>
            <a:r>
              <a:rPr lang="en-GB" dirty="0"/>
              <a:t>!("Congratulations!");</a:t>
            </a:r>
          </a:p>
          <a:p>
            <a:pPr marL="0" indent="0">
              <a:buNone/>
            </a:pPr>
            <a:r>
              <a:rPr lang="en-GB" dirty="0"/>
              <a:t>}</a:t>
            </a:r>
          </a:p>
          <a:p>
            <a:pPr marL="0" indent="0">
              <a:buNone/>
            </a:pPr>
            <a:endParaRPr lang="en-GB" dirty="0"/>
          </a:p>
          <a:p>
            <a:pPr marL="0" indent="0">
              <a:buNone/>
            </a:pPr>
            <a:endParaRPr lang="en-GB" dirty="0"/>
          </a:p>
          <a:p>
            <a:pPr marL="228600" indent="-228600">
              <a:buAutoNum type="arabicPeriod" startAt="3"/>
            </a:pPr>
            <a:r>
              <a:rPr lang="en-GB" b="1" dirty="0"/>
              <a:t>Update </a:t>
            </a:r>
            <a:r>
              <a:rPr lang="en-GB" b="1" dirty="0" err="1"/>
              <a:t>Cargo.toml</a:t>
            </a:r>
            <a:endParaRPr lang="en-GB" b="1" dirty="0"/>
          </a:p>
          <a:p>
            <a:pPr marL="0" indent="0">
              <a:buNone/>
            </a:pPr>
            <a:endParaRPr lang="en-GB" dirty="0"/>
          </a:p>
          <a:p>
            <a:pPr marL="0" indent="0">
              <a:buNone/>
            </a:pPr>
            <a:r>
              <a:rPr lang="en-US" dirty="0"/>
              <a:t>[package]</a:t>
            </a:r>
          </a:p>
          <a:p>
            <a:pPr marL="0" indent="0">
              <a:buNone/>
            </a:pPr>
            <a:r>
              <a:rPr lang="en-US" dirty="0"/>
              <a:t>name = "</a:t>
            </a:r>
            <a:r>
              <a:rPr lang="en-US" dirty="0" err="1"/>
              <a:t>mydieroll</a:t>
            </a:r>
            <a:r>
              <a:rPr lang="en-US" dirty="0"/>
              <a:t>"</a:t>
            </a:r>
          </a:p>
          <a:p>
            <a:pPr marL="0" indent="0">
              <a:buNone/>
            </a:pPr>
            <a:r>
              <a:rPr lang="en-US" dirty="0"/>
              <a:t>version = "0.1.0"</a:t>
            </a:r>
          </a:p>
          <a:p>
            <a:pPr marL="0" indent="0">
              <a:buNone/>
            </a:pPr>
            <a:r>
              <a:rPr lang="en-US" dirty="0"/>
              <a:t>authors = ["Mark Fishpool &lt;mark.fishpool@qa.com"]</a:t>
            </a:r>
          </a:p>
          <a:p>
            <a:pPr marL="0" indent="0">
              <a:buNone/>
            </a:pPr>
            <a:r>
              <a:rPr lang="en-US" dirty="0"/>
              <a:t>edition = "2018"</a:t>
            </a:r>
          </a:p>
          <a:p>
            <a:pPr marL="0" indent="0">
              <a:buNone/>
            </a:pPr>
            <a:endParaRPr lang="en-US" dirty="0"/>
          </a:p>
          <a:p>
            <a:pPr marL="0" indent="0">
              <a:buNone/>
            </a:pPr>
            <a:r>
              <a:rPr lang="en-US" dirty="0"/>
              <a:t>[dependencies]</a:t>
            </a:r>
          </a:p>
          <a:p>
            <a:pPr marL="0" indent="0">
              <a:buNone/>
            </a:pPr>
            <a:r>
              <a:rPr lang="en-US" b="1" dirty="0"/>
              <a:t>rand = "0.4.6"</a:t>
            </a:r>
          </a:p>
          <a:p>
            <a:pPr marL="0" indent="0">
              <a:buNone/>
            </a:pPr>
            <a:endParaRPr lang="en-US" dirty="0"/>
          </a:p>
          <a:p>
            <a:pPr marL="0" indent="0">
              <a:buNone/>
            </a:pPr>
            <a:r>
              <a:rPr lang="en-US" dirty="0"/>
              <a:t>Note.  When cargo build checks dependencies you may need to update this.</a:t>
            </a:r>
          </a:p>
          <a:p>
            <a:pPr marL="0" indent="0">
              <a:buNone/>
            </a:pPr>
            <a:endParaRPr lang="en-US" dirty="0"/>
          </a:p>
          <a:p>
            <a:pPr marL="0" indent="0">
              <a:buNone/>
            </a:pPr>
            <a:endParaRPr lang="en-GB" dirty="0"/>
          </a:p>
          <a:p>
            <a:pPr marL="228600" indent="-228600">
              <a:buAutoNum type="arabicPeriod" startAt="4"/>
            </a:pPr>
            <a:r>
              <a:rPr lang="en-GB" b="1" dirty="0"/>
              <a:t>Build it:</a:t>
            </a:r>
          </a:p>
          <a:p>
            <a:pPr marL="228600" indent="-228600">
              <a:buAutoNum type="arabicPeriod" startAt="4"/>
            </a:pPr>
            <a:endParaRPr lang="en-GB" b="1" dirty="0"/>
          </a:p>
          <a:p>
            <a:pPr marL="0" indent="0">
              <a:buNone/>
            </a:pPr>
            <a:r>
              <a:rPr lang="en-GB" b="0" i="1" dirty="0"/>
              <a:t>(Depending on currency, you may see downloading of dependencies, updates, compiling etc.)</a:t>
            </a:r>
          </a:p>
          <a:p>
            <a:pPr marL="228600" indent="-228600">
              <a:buAutoNum type="arabicPeriod" startAt="4"/>
            </a:pPr>
            <a:endParaRPr lang="en-GB" dirty="0"/>
          </a:p>
          <a:p>
            <a:pPr marL="0" indent="0">
              <a:buFont typeface="+mj-lt"/>
              <a:buNone/>
            </a:pPr>
            <a:r>
              <a:rPr lang="en-GB" dirty="0"/>
              <a:t>C:\Users\QA\rust\mydieroll&gt;cargo build</a:t>
            </a:r>
          </a:p>
          <a:p>
            <a:pPr marL="0" indent="0">
              <a:buFont typeface="+mj-lt"/>
              <a:buNone/>
            </a:pPr>
            <a:r>
              <a:rPr lang="en-GB" dirty="0"/>
              <a:t>   Compiling </a:t>
            </a:r>
            <a:r>
              <a:rPr lang="en-GB" dirty="0" err="1"/>
              <a:t>mydieroll</a:t>
            </a:r>
            <a:r>
              <a:rPr lang="en-GB" dirty="0"/>
              <a:t> v0.1.0 (C:\Users\QA\rust\</a:t>
            </a:r>
            <a:r>
              <a:rPr lang="en-GB" dirty="0" err="1"/>
              <a:t>mydieroll</a:t>
            </a:r>
            <a:r>
              <a:rPr lang="en-GB" dirty="0"/>
              <a:t>)</a:t>
            </a:r>
          </a:p>
          <a:p>
            <a:pPr marL="0" indent="0">
              <a:buFont typeface="+mj-lt"/>
              <a:buNone/>
            </a:pPr>
            <a:r>
              <a:rPr lang="en-GB" dirty="0"/>
              <a:t>    Finished dev [unoptimized + </a:t>
            </a:r>
            <a:r>
              <a:rPr lang="en-GB" dirty="0" err="1"/>
              <a:t>debuginfo</a:t>
            </a:r>
            <a:r>
              <a:rPr lang="en-GB" dirty="0"/>
              <a:t>] target(s) in 1.53s</a:t>
            </a:r>
          </a:p>
          <a:p>
            <a:pPr marL="228600" indent="-228600">
              <a:buAutoNum type="arabicPeriod" startAt="4"/>
            </a:pPr>
            <a:endParaRPr lang="en-GB" dirty="0"/>
          </a:p>
          <a:p>
            <a:pPr marL="228600" indent="-228600">
              <a:buAutoNum type="arabicPeriod" startAt="4"/>
            </a:pPr>
            <a:endParaRPr lang="en-GB" dirty="0"/>
          </a:p>
          <a:p>
            <a:pPr marL="0" indent="0">
              <a:buNone/>
            </a:pPr>
            <a:r>
              <a:rPr lang="en-GB" b="1" dirty="0"/>
              <a:t>5. Run it!</a:t>
            </a:r>
          </a:p>
          <a:p>
            <a:pPr marL="0" indent="0">
              <a:buNone/>
            </a:pPr>
            <a:endParaRPr lang="en-GB" dirty="0"/>
          </a:p>
          <a:p>
            <a:pPr marL="0" indent="0">
              <a:buNone/>
            </a:pPr>
            <a:r>
              <a:rPr lang="en-GB" dirty="0"/>
              <a:t>C:\Users\QA\rust\mydieroll&gt;cargo run</a:t>
            </a:r>
          </a:p>
          <a:p>
            <a:pPr marL="0" indent="0">
              <a:buNone/>
            </a:pPr>
            <a:r>
              <a:rPr lang="en-GB" dirty="0"/>
              <a:t>    Finished dev [unoptimized + </a:t>
            </a:r>
            <a:r>
              <a:rPr lang="en-GB" dirty="0" err="1"/>
              <a:t>debuginfo</a:t>
            </a:r>
            <a:r>
              <a:rPr lang="en-GB" dirty="0"/>
              <a:t>] target(s) in 0.15s</a:t>
            </a:r>
          </a:p>
          <a:p>
            <a:pPr marL="0" indent="0">
              <a:buNone/>
            </a:pPr>
            <a:r>
              <a:rPr lang="en-GB" dirty="0"/>
              <a:t>     Running `target\debug\mydieroll.exe`</a:t>
            </a:r>
          </a:p>
          <a:p>
            <a:pPr marL="228600" indent="-228600">
              <a:buAutoNum type="arabicPeriod" startAt="2"/>
            </a:pPr>
            <a:endParaRPr lang="en-GB" dirty="0"/>
          </a:p>
          <a:p>
            <a:pPr marL="0" indent="0">
              <a:buNone/>
            </a:pPr>
            <a:r>
              <a:rPr lang="en-GB" dirty="0"/>
              <a:t>Rolling die...you rolled a 5</a:t>
            </a:r>
          </a:p>
          <a:p>
            <a:pPr marL="0" indent="0">
              <a:buNone/>
            </a:pPr>
            <a:r>
              <a:rPr lang="en-GB" dirty="0"/>
              <a:t>Rolling die...you rolled a 2</a:t>
            </a:r>
          </a:p>
          <a:p>
            <a:pPr marL="0" indent="0">
              <a:buNone/>
            </a:pPr>
            <a:r>
              <a:rPr lang="en-GB" dirty="0"/>
              <a:t>Rolling die...you rolled a 3</a:t>
            </a:r>
          </a:p>
          <a:p>
            <a:pPr marL="0" indent="0">
              <a:buNone/>
            </a:pPr>
            <a:r>
              <a:rPr lang="en-GB" dirty="0"/>
              <a:t>Rolling die...you rolled a 3</a:t>
            </a:r>
          </a:p>
          <a:p>
            <a:pPr marL="0" indent="0">
              <a:buNone/>
            </a:pPr>
            <a:r>
              <a:rPr lang="en-GB" dirty="0"/>
              <a:t>Rolling die...you rolled a 6</a:t>
            </a:r>
          </a:p>
          <a:p>
            <a:pPr marL="0" indent="0">
              <a:buNone/>
            </a:pPr>
            <a:r>
              <a:rPr lang="en-GB" dirty="0"/>
              <a:t>Congratulations!</a:t>
            </a:r>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ambition within the course is to discover whether Rust can resolve (better still, prevent) these issues.</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421866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Complier options also help here, e.g. Using GCC:</a:t>
            </a:r>
          </a:p>
          <a:p>
            <a:endParaRPr lang="en-US" dirty="0"/>
          </a:p>
          <a:p>
            <a:r>
              <a:rPr lang="en-US" b="1" dirty="0" err="1"/>
              <a:t>gcc</a:t>
            </a:r>
            <a:r>
              <a:rPr lang="en-US" b="1" dirty="0"/>
              <a:t> -o </a:t>
            </a:r>
            <a:r>
              <a:rPr lang="en-US" b="1" dirty="0" err="1"/>
              <a:t>wildpointer</a:t>
            </a:r>
            <a:r>
              <a:rPr lang="en-US" b="1" dirty="0"/>
              <a:t> </a:t>
            </a:r>
            <a:r>
              <a:rPr lang="en-US" b="1" dirty="0" err="1"/>
              <a:t>wildpointer.c</a:t>
            </a:r>
            <a:endParaRPr lang="en-US" b="1" dirty="0"/>
          </a:p>
          <a:p>
            <a:endParaRPr lang="en-GB" dirty="0"/>
          </a:p>
          <a:p>
            <a:r>
              <a:rPr lang="en-GB" dirty="0"/>
              <a:t>No problems are identified using default options.</a:t>
            </a:r>
          </a:p>
          <a:p>
            <a:endParaRPr lang="en-GB" dirty="0"/>
          </a:p>
          <a:p>
            <a:r>
              <a:rPr lang="en-GB" dirty="0"/>
              <a:t>However, enable all warnings ("-Wall")…</a:t>
            </a:r>
          </a:p>
          <a:p>
            <a:endParaRPr lang="en-GB" dirty="0"/>
          </a:p>
          <a:p>
            <a:r>
              <a:rPr lang="en-GB" b="1" dirty="0" err="1"/>
              <a:t>gcc</a:t>
            </a:r>
            <a:r>
              <a:rPr lang="en-GB" b="1" dirty="0"/>
              <a:t> -Wall -o </a:t>
            </a:r>
            <a:r>
              <a:rPr lang="en-GB" b="1" dirty="0" err="1"/>
              <a:t>wildpointer</a:t>
            </a:r>
            <a:r>
              <a:rPr lang="en-GB" b="1" dirty="0"/>
              <a:t> </a:t>
            </a:r>
            <a:r>
              <a:rPr lang="en-GB" b="1" dirty="0" err="1"/>
              <a:t>wildpointer.c</a:t>
            </a:r>
            <a:endParaRPr lang="en-GB" b="1" dirty="0"/>
          </a:p>
          <a:p>
            <a:endParaRPr lang="en-GB" b="1" dirty="0"/>
          </a:p>
          <a:p>
            <a:r>
              <a:rPr lang="en-GB" b="1" dirty="0" err="1"/>
              <a:t>wildpointer.c</a:t>
            </a:r>
            <a:r>
              <a:rPr lang="en-GB" b="1" dirty="0"/>
              <a:t>: In function 'main':</a:t>
            </a:r>
          </a:p>
          <a:p>
            <a:r>
              <a:rPr lang="en-GB" b="1" dirty="0"/>
              <a:t>wildpointer.c:6:3: warning: '</a:t>
            </a:r>
            <a:r>
              <a:rPr lang="en-GB" b="1" dirty="0" err="1"/>
              <a:t>my_ptr</a:t>
            </a:r>
            <a:r>
              <a:rPr lang="en-GB" b="1" dirty="0"/>
              <a:t>' is used uninitialized in this function [-</a:t>
            </a:r>
            <a:r>
              <a:rPr lang="en-GB" b="1" dirty="0" err="1"/>
              <a:t>Wuninitialized</a:t>
            </a:r>
            <a:r>
              <a:rPr lang="en-GB" b="1" dirty="0"/>
              <a:t>]</a:t>
            </a:r>
          </a:p>
          <a:p>
            <a:r>
              <a:rPr lang="en-GB" b="1" dirty="0"/>
              <a:t>   </a:t>
            </a:r>
            <a:r>
              <a:rPr lang="en-GB" b="1" dirty="0" err="1"/>
              <a:t>printf</a:t>
            </a:r>
            <a:r>
              <a:rPr lang="en-GB" b="1" dirty="0"/>
              <a:t>("%p", </a:t>
            </a:r>
            <a:r>
              <a:rPr lang="en-GB" b="1" dirty="0" err="1"/>
              <a:t>my_ptr</a:t>
            </a:r>
            <a:r>
              <a:rPr lang="en-GB" b="1" dirty="0"/>
              <a:t>);</a:t>
            </a:r>
          </a:p>
          <a:p>
            <a:r>
              <a:rPr lang="en-GB" b="1" dirty="0"/>
              <a:t>   ^</a:t>
            </a:r>
          </a:p>
          <a:p>
            <a:endParaRPr lang="en-GB" dirty="0"/>
          </a:p>
          <a:p>
            <a:r>
              <a:rPr lang="en-GB" dirty="0"/>
              <a:t>And the problem is soon identified.   </a:t>
            </a:r>
          </a:p>
          <a:p>
            <a:endParaRPr lang="en-GB" dirty="0"/>
          </a:p>
          <a:p>
            <a:r>
              <a:rPr lang="en-GB" dirty="0"/>
              <a:t>You will note that the more specific warning switch ("-</a:t>
            </a:r>
            <a:r>
              <a:rPr lang="en-GB" dirty="0" err="1"/>
              <a:t>Wunitialized</a:t>
            </a:r>
            <a:r>
              <a:rPr lang="en-GB" dirty="0"/>
              <a:t>") could also be used.</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2000434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dynamically allocate memory (using C's </a:t>
            </a:r>
            <a:r>
              <a:rPr lang="en-GB" dirty="0" err="1"/>
              <a:t>stdlib.h</a:t>
            </a:r>
            <a:r>
              <a:rPr lang="en-GB" dirty="0"/>
              <a:t> defined malloc function) on the heap for an integer, do some processing and then exit the function normally.</a:t>
            </a:r>
          </a:p>
          <a:p>
            <a:endParaRPr lang="en-GB" dirty="0"/>
          </a:p>
          <a:p>
            <a:r>
              <a:rPr lang="en-GB" i="1" dirty="0"/>
              <a:t>However, we haven't used the free function to deallocate the memory.</a:t>
            </a:r>
          </a:p>
          <a:p>
            <a:endParaRPr lang="en-GB" dirty="0"/>
          </a:p>
          <a:p>
            <a:r>
              <a:rPr lang="en-GB" dirty="0"/>
              <a:t>This would create a small </a:t>
            </a:r>
            <a:r>
              <a:rPr lang="en-GB" b="1" dirty="0"/>
              <a:t>memory leak</a:t>
            </a:r>
            <a:r>
              <a:rPr lang="en-GB" dirty="0"/>
              <a:t>.  However, it's possible that the function itself could be called thousands of times, so the problem can be become much larger than it first appears.</a:t>
            </a:r>
          </a:p>
          <a:p>
            <a:endParaRPr lang="en-GB" dirty="0"/>
          </a:p>
          <a:p>
            <a:r>
              <a:rPr lang="en-GB" dirty="0"/>
              <a:t>The remedy here is fairly straight forward:</a:t>
            </a:r>
          </a:p>
          <a:p>
            <a:endParaRPr lang="en-GB" dirty="0"/>
          </a:p>
          <a:p>
            <a:pPr defTabSz="987425">
              <a:lnSpc>
                <a:spcPct val="110000"/>
              </a:lnSpc>
              <a:spcAft>
                <a:spcPts val="1200"/>
              </a:spcAft>
            </a:pPr>
            <a:r>
              <a:rPr lang="en-GB" sz="1200" dirty="0">
                <a:solidFill>
                  <a:srgbClr val="00B0F0"/>
                </a:solidFill>
                <a:latin typeface="Consolas" panose="020B0609020204030204" pitchFamily="49" charset="0"/>
              </a:rPr>
              <a:t>void</a:t>
            </a:r>
            <a:r>
              <a:rPr lang="en-GB" sz="1200" dirty="0">
                <a:solidFill>
                  <a:schemeClr val="bg1"/>
                </a:solidFill>
                <a:latin typeface="Consolas" panose="020B0609020204030204" pitchFamily="49" charset="0"/>
              </a:rPr>
              <a:t> </a:t>
            </a:r>
            <a:r>
              <a:rPr lang="en-GB" sz="1200" dirty="0" err="1">
                <a:solidFill>
                  <a:schemeClr val="bg1"/>
                </a:solidFill>
                <a:latin typeface="Consolas" panose="020B0609020204030204" pitchFamily="49" charset="0"/>
              </a:rPr>
              <a:t>dyn_alloc</a:t>
            </a:r>
            <a:r>
              <a:rPr lang="en-GB" sz="1200" dirty="0">
                <a:solidFill>
                  <a:schemeClr val="bg1"/>
                </a:solidFill>
                <a:latin typeface="Consolas" panose="020B0609020204030204" pitchFamily="49" charset="0"/>
              </a:rPr>
              <a:t>() {</a:t>
            </a:r>
          </a:p>
          <a:p>
            <a:pPr defTabSz="987425">
              <a:lnSpc>
                <a:spcPct val="110000"/>
              </a:lnSpc>
              <a:spcAft>
                <a:spcPts val="1200"/>
              </a:spcAft>
            </a:pPr>
            <a:r>
              <a:rPr lang="en-GB" sz="1200" dirty="0">
                <a:solidFill>
                  <a:schemeClr val="bg1"/>
                </a:solidFill>
                <a:latin typeface="Consolas" panose="020B0609020204030204" pitchFamily="49" charset="0"/>
              </a:rPr>
              <a:t>   </a:t>
            </a:r>
            <a:r>
              <a:rPr lang="en-GB" sz="1200" dirty="0">
                <a:solidFill>
                  <a:schemeClr val="bg1">
                    <a:lumMod val="75000"/>
                  </a:schemeClr>
                </a:solidFill>
                <a:latin typeface="Consolas" panose="020B0609020204030204" pitchFamily="49" charset="0"/>
              </a:rPr>
              <a:t>int</a:t>
            </a:r>
            <a:r>
              <a:rPr lang="en-GB" sz="1200" dirty="0">
                <a:solidFill>
                  <a:schemeClr val="bg1"/>
                </a:solidFill>
                <a:latin typeface="Consolas" panose="020B0609020204030204" pitchFamily="49" charset="0"/>
              </a:rPr>
              <a:t> * </a:t>
            </a:r>
            <a:r>
              <a:rPr lang="en-GB" sz="1200" dirty="0" err="1">
                <a:solidFill>
                  <a:schemeClr val="bg1"/>
                </a:solidFill>
                <a:latin typeface="Consolas" panose="020B0609020204030204" pitchFamily="49" charset="0"/>
              </a:rPr>
              <a:t>data_ptr</a:t>
            </a:r>
            <a:r>
              <a:rPr lang="en-GB" sz="1200" dirty="0">
                <a:solidFill>
                  <a:schemeClr val="bg1"/>
                </a:solidFill>
                <a:latin typeface="Consolas" panose="020B0609020204030204" pitchFamily="49" charset="0"/>
              </a:rPr>
              <a:t> = (</a:t>
            </a:r>
            <a:r>
              <a:rPr lang="en-GB" sz="1200" dirty="0">
                <a:solidFill>
                  <a:schemeClr val="bg1">
                    <a:lumMod val="75000"/>
                  </a:schemeClr>
                </a:solidFill>
                <a:latin typeface="Consolas" panose="020B0609020204030204" pitchFamily="49" charset="0"/>
              </a:rPr>
              <a:t>int</a:t>
            </a:r>
            <a:r>
              <a:rPr lang="en-GB" sz="1200" dirty="0">
                <a:solidFill>
                  <a:schemeClr val="bg1"/>
                </a:solidFill>
                <a:latin typeface="Consolas" panose="020B0609020204030204" pitchFamily="49" charset="0"/>
              </a:rPr>
              <a:t> *) </a:t>
            </a:r>
            <a:r>
              <a:rPr lang="en-GB" sz="1200" dirty="0">
                <a:solidFill>
                  <a:schemeClr val="accent3">
                    <a:lumMod val="40000"/>
                    <a:lumOff val="60000"/>
                  </a:schemeClr>
                </a:solidFill>
                <a:latin typeface="Consolas" panose="020B0609020204030204" pitchFamily="49" charset="0"/>
              </a:rPr>
              <a:t>malloc</a:t>
            </a:r>
            <a:r>
              <a:rPr lang="en-GB" sz="1200" dirty="0">
                <a:solidFill>
                  <a:schemeClr val="bg1"/>
                </a:solidFill>
                <a:latin typeface="Consolas" panose="020B0609020204030204" pitchFamily="49" charset="0"/>
              </a:rPr>
              <a:t>(</a:t>
            </a:r>
            <a:r>
              <a:rPr lang="en-GB" sz="1200" dirty="0" err="1">
                <a:solidFill>
                  <a:srgbClr val="00B0F0"/>
                </a:solidFill>
                <a:latin typeface="Consolas" panose="020B0609020204030204" pitchFamily="49" charset="0"/>
              </a:rPr>
              <a:t>sizeof</a:t>
            </a:r>
            <a:r>
              <a:rPr lang="en-GB" sz="1200" dirty="0">
                <a:solidFill>
                  <a:schemeClr val="bg1"/>
                </a:solidFill>
                <a:latin typeface="Consolas" panose="020B0609020204030204" pitchFamily="49" charset="0"/>
              </a:rPr>
              <a:t>(</a:t>
            </a:r>
            <a:r>
              <a:rPr lang="en-GB" sz="1200" dirty="0">
                <a:solidFill>
                  <a:schemeClr val="bg1">
                    <a:lumMod val="75000"/>
                  </a:schemeClr>
                </a:solidFill>
                <a:latin typeface="Consolas" panose="020B0609020204030204" pitchFamily="49" charset="0"/>
              </a:rPr>
              <a:t>int</a:t>
            </a:r>
            <a:r>
              <a:rPr lang="en-GB" sz="1200" dirty="0">
                <a:solidFill>
                  <a:schemeClr val="bg1"/>
                </a:solidFill>
                <a:latin typeface="Consolas" panose="020B0609020204030204" pitchFamily="49" charset="0"/>
              </a:rPr>
              <a:t>));</a:t>
            </a:r>
          </a:p>
          <a:p>
            <a:pPr defTabSz="987425">
              <a:lnSpc>
                <a:spcPct val="110000"/>
              </a:lnSpc>
              <a:spcAft>
                <a:spcPts val="1200"/>
              </a:spcAft>
            </a:pPr>
            <a:endParaRPr lang="en-GB" sz="1200" dirty="0">
              <a:solidFill>
                <a:schemeClr val="bg1"/>
              </a:solidFill>
              <a:latin typeface="Consolas" panose="020B0609020204030204" pitchFamily="49" charset="0"/>
            </a:endParaRPr>
          </a:p>
          <a:p>
            <a:pPr defTabSz="987425">
              <a:lnSpc>
                <a:spcPct val="110000"/>
              </a:lnSpc>
              <a:spcAft>
                <a:spcPts val="1200"/>
              </a:spcAft>
            </a:pPr>
            <a:r>
              <a:rPr lang="en-GB" sz="1200" dirty="0">
                <a:solidFill>
                  <a:schemeClr val="bg1"/>
                </a:solidFill>
                <a:latin typeface="Consolas" panose="020B0609020204030204" pitchFamily="49" charset="0"/>
              </a:rPr>
              <a:t>   </a:t>
            </a:r>
            <a:r>
              <a:rPr lang="en-GB" sz="1200" dirty="0">
                <a:solidFill>
                  <a:schemeClr val="tx2"/>
                </a:solidFill>
                <a:latin typeface="Consolas" panose="020B0609020204030204" pitchFamily="49" charset="0"/>
              </a:rPr>
              <a:t>// some processing here…</a:t>
            </a:r>
          </a:p>
          <a:p>
            <a:pPr defTabSz="987425">
              <a:lnSpc>
                <a:spcPct val="110000"/>
              </a:lnSpc>
              <a:spcAft>
                <a:spcPts val="1200"/>
              </a:spcAft>
            </a:pPr>
            <a:endParaRPr lang="en-GB" sz="1200" dirty="0">
              <a:solidFill>
                <a:schemeClr val="bg1"/>
              </a:solidFill>
              <a:latin typeface="Consolas" panose="020B0609020204030204" pitchFamily="49" charset="0"/>
            </a:endParaRPr>
          </a:p>
          <a:p>
            <a:pPr defTabSz="987425">
              <a:lnSpc>
                <a:spcPct val="110000"/>
              </a:lnSpc>
              <a:spcAft>
                <a:spcPts val="1200"/>
              </a:spcAft>
            </a:pPr>
            <a:r>
              <a:rPr lang="en-GB" sz="1200" b="1" dirty="0">
                <a:solidFill>
                  <a:schemeClr val="bg1"/>
                </a:solidFill>
                <a:latin typeface="Consolas" panose="020B0609020204030204" pitchFamily="49" charset="0"/>
              </a:rPr>
              <a:t>   free(</a:t>
            </a:r>
            <a:r>
              <a:rPr lang="en-GB" sz="1200" b="1" dirty="0" err="1">
                <a:solidFill>
                  <a:schemeClr val="bg1"/>
                </a:solidFill>
                <a:latin typeface="Consolas" panose="020B0609020204030204" pitchFamily="49" charset="0"/>
              </a:rPr>
              <a:t>my_ptr</a:t>
            </a:r>
            <a:r>
              <a:rPr lang="en-GB" sz="1200" b="1" dirty="0">
                <a:solidFill>
                  <a:schemeClr val="bg1"/>
                </a:solidFill>
                <a:latin typeface="Consolas" panose="020B0609020204030204" pitchFamily="49" charset="0"/>
              </a:rPr>
              <a:t>);</a:t>
            </a:r>
          </a:p>
          <a:p>
            <a:pPr defTabSz="987425">
              <a:lnSpc>
                <a:spcPct val="110000"/>
              </a:lnSpc>
              <a:spcAft>
                <a:spcPts val="1200"/>
              </a:spcAft>
            </a:pPr>
            <a:endParaRPr lang="en-GB" sz="1200" dirty="0">
              <a:solidFill>
                <a:schemeClr val="bg1"/>
              </a:solidFill>
              <a:latin typeface="Consolas" panose="020B0609020204030204" pitchFamily="49" charset="0"/>
            </a:endParaRPr>
          </a:p>
          <a:p>
            <a:pPr defTabSz="987425">
              <a:lnSpc>
                <a:spcPct val="110000"/>
              </a:lnSpc>
              <a:spcAft>
                <a:spcPts val="1200"/>
              </a:spcAft>
            </a:pPr>
            <a:r>
              <a:rPr lang="en-GB" sz="1200" dirty="0">
                <a:solidFill>
                  <a:schemeClr val="bg1"/>
                </a:solidFill>
                <a:latin typeface="Consolas" panose="020B0609020204030204" pitchFamily="49" charset="0"/>
              </a:rPr>
              <a:t>   </a:t>
            </a:r>
            <a:r>
              <a:rPr lang="en-GB" sz="1200" dirty="0">
                <a:solidFill>
                  <a:srgbClr val="00B0F0"/>
                </a:solidFill>
                <a:latin typeface="Consolas" panose="020B0609020204030204" pitchFamily="49" charset="0"/>
              </a:rPr>
              <a:t>return</a:t>
            </a:r>
            <a:r>
              <a:rPr lang="en-GB" sz="1200" dirty="0">
                <a:solidFill>
                  <a:schemeClr val="bg1"/>
                </a:solidFill>
                <a:latin typeface="Consolas" panose="020B0609020204030204" pitchFamily="49" charset="0"/>
              </a:rPr>
              <a:t>; </a:t>
            </a:r>
          </a:p>
          <a:p>
            <a:pPr defTabSz="987425">
              <a:lnSpc>
                <a:spcPct val="110000"/>
              </a:lnSpc>
              <a:spcAft>
                <a:spcPts val="1200"/>
              </a:spcAft>
            </a:pPr>
            <a:r>
              <a:rPr lang="en-GB" sz="1200" dirty="0">
                <a:solidFill>
                  <a:schemeClr val="bg1"/>
                </a:solidFill>
                <a:latin typeface="Consolas" panose="020B0609020204030204" pitchFamily="49" charset="0"/>
              </a:rPr>
              <a: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84617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3923559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the first example, the address of the stack allocated "data" array is being returned from the function.</a:t>
            </a:r>
          </a:p>
          <a:p>
            <a:endParaRPr lang="en-GB" dirty="0"/>
          </a:p>
          <a:p>
            <a:r>
              <a:rPr lang="en-GB" dirty="0"/>
              <a:t>Unfortunately, this stack-based memory will be deallocated once the function is finished and control is passed back to the caller.   However, the address returned will now point to memory that may – for a short time – yield the original data, giving the developer a false sense of security.   Eventually this memory is reused of course and the original data is lost leaving the developer with "garbage".</a:t>
            </a:r>
          </a:p>
          <a:p>
            <a:endParaRPr lang="en-GB" dirty="0"/>
          </a:p>
          <a:p>
            <a:r>
              <a:rPr lang="en-GB" dirty="0"/>
              <a:t>Due to C's ability to support "block"-level scope, similar issues happen on pointers associated to block-based data</a:t>
            </a:r>
          </a:p>
          <a:p>
            <a:endParaRPr lang="en-GB" dirty="0"/>
          </a:p>
          <a:p>
            <a:endParaRPr lang="en-GB" dirty="0"/>
          </a:p>
          <a:p>
            <a:r>
              <a:rPr lang="en-GB" dirty="0"/>
              <a:t>In the second example, the programmer has correctly deallocated the memory once finished with it, but then subsequently used the pointer.  Program behaviour would be understandably "sketchy" from this point onwards and is seen as a form of vulnerability - UAF (“use-after-free”), which could potentially allow an attacker to pass arbitrary malicious code.</a:t>
            </a:r>
          </a:p>
          <a:p>
            <a:endParaRPr lang="en-GB" dirty="0"/>
          </a:p>
          <a:p>
            <a:endParaRPr lang="en-GB" dirty="0"/>
          </a:p>
          <a:p>
            <a:r>
              <a:rPr lang="en-GB" b="1" dirty="0"/>
              <a:t>Note.</a:t>
            </a:r>
          </a:p>
          <a:p>
            <a:endParaRPr lang="en-GB" dirty="0"/>
          </a:p>
          <a:p>
            <a:r>
              <a:rPr lang="en-GB" dirty="0"/>
              <a:t>External tools such as </a:t>
            </a:r>
            <a:r>
              <a:rPr lang="en-GB" dirty="0" err="1"/>
              <a:t>valgrind's</a:t>
            </a:r>
            <a:r>
              <a:rPr lang="en-GB" dirty="0"/>
              <a:t> "</a:t>
            </a:r>
            <a:r>
              <a:rPr lang="en-GB" dirty="0" err="1"/>
              <a:t>memcheck</a:t>
            </a:r>
            <a:r>
              <a:rPr lang="en-GB" dirty="0"/>
              <a:t>" can be used to check for this type of issue: see https://linoxide.com/valgrind-memcheck/</a:t>
            </a:r>
          </a:p>
          <a:p>
            <a:endParaRPr lang="en-GB" dirty="0"/>
          </a:p>
          <a:p>
            <a:r>
              <a:rPr lang="en-GB" b="1" dirty="0"/>
              <a:t>Further reading:</a:t>
            </a:r>
          </a:p>
          <a:p>
            <a:endParaRPr lang="en-GB" dirty="0"/>
          </a:p>
          <a:p>
            <a:pPr algn="l"/>
            <a:r>
              <a:rPr lang="en-US" b="0" i="1" dirty="0">
                <a:solidFill>
                  <a:srgbClr val="000000"/>
                </a:solidFill>
                <a:effectLst/>
                <a:latin typeface="Segoe UI" panose="020B0502040204020203" pitchFamily="34" charset="0"/>
              </a:rPr>
              <a:t>What is Use-After-Free?</a:t>
            </a:r>
            <a:r>
              <a:rPr lang="en-US" b="0" i="0" dirty="0">
                <a:solidFill>
                  <a:srgbClr val="000000"/>
                </a:solidFill>
                <a:effectLst/>
                <a:latin typeface="Segoe UI" panose="020B0502040204020203" pitchFamily="34" charset="0"/>
              </a:rPr>
              <a:t> (2021). Available at: https://encyclopedia.kaspersky.com/glossary/use-after-free/ (Accessed: 22 June 2021).</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2684594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Also called "buffer overrun".</a:t>
            </a:r>
          </a:p>
          <a:p>
            <a:endParaRPr lang="en-GB" dirty="0"/>
          </a:p>
          <a:p>
            <a:r>
              <a:rPr lang="en-GB" dirty="0"/>
              <a:t>This is a trivial example but illustrates the danger in only a few lines.</a:t>
            </a:r>
          </a:p>
          <a:p>
            <a:endParaRPr lang="en-GB" dirty="0"/>
          </a:p>
          <a:p>
            <a:r>
              <a:rPr lang="en-GB" dirty="0"/>
              <a:t>Here's the memory breakdown of what's happening under the hood:</a:t>
            </a:r>
          </a:p>
          <a:p>
            <a:endParaRPr lang="en-GB" dirty="0"/>
          </a:p>
          <a:p>
            <a:endParaRPr lang="en-GB" dirty="0"/>
          </a:p>
          <a:p>
            <a:r>
              <a:rPr lang="en-GB" dirty="0"/>
              <a:t>                                           </a:t>
            </a:r>
            <a:r>
              <a:rPr lang="en-GB" b="1" dirty="0"/>
              <a:t>BEFORE</a:t>
            </a:r>
            <a:r>
              <a:rPr lang="en-GB" dirty="0"/>
              <a:t>            </a:t>
            </a:r>
            <a:r>
              <a:rPr lang="en-GB" b="1" dirty="0"/>
              <a:t>AFTER</a:t>
            </a:r>
          </a:p>
          <a:p>
            <a:endParaRPr lang="en-GB" dirty="0"/>
          </a:p>
          <a:p>
            <a:r>
              <a:rPr lang="en-GB" b="1" dirty="0" err="1">
                <a:latin typeface="Consolas" panose="020B0609020204030204" pitchFamily="49" charset="0"/>
              </a:rPr>
              <a:t>my_cat</a:t>
            </a:r>
            <a:r>
              <a:rPr lang="en-GB" b="1" dirty="0">
                <a:latin typeface="Consolas" panose="020B0609020204030204" pitchFamily="49" charset="0"/>
              </a:rPr>
              <a:t> ---&gt;   </a:t>
            </a:r>
            <a:r>
              <a:rPr lang="en-GB" dirty="0">
                <a:latin typeface="Consolas" panose="020B0609020204030204" pitchFamily="49" charset="0"/>
              </a:rPr>
              <a:t> 0061ff09  	P                 	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	0061ff0a  	h                 	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	0061ff0b  	</a:t>
            </a:r>
            <a:r>
              <a:rPr lang="en-GB" dirty="0" err="1">
                <a:latin typeface="Consolas" panose="020B0609020204030204" pitchFamily="49" charset="0"/>
              </a:rPr>
              <a:t>i</a:t>
            </a:r>
            <a:r>
              <a:rPr lang="en-GB" dirty="0">
                <a:latin typeface="Consolas" panose="020B0609020204030204" pitchFamily="49" charset="0"/>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	0061ff0c   	l	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	0061ff0d  	\0              	k</a:t>
            </a:r>
          </a:p>
          <a:p>
            <a:r>
              <a:rPr lang="en-GB" b="1" dirty="0">
                <a:latin typeface="Consolas" panose="020B0609020204030204" pitchFamily="49" charset="0"/>
              </a:rPr>
              <a:t>age ------&gt;	0061ff0e  	00              	l                       (ASCII 108 or 6c)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latin typeface="Consolas" panose="020B0609020204030204" pitchFamily="49" charset="0"/>
              </a:rPr>
              <a:t>	0061ff0f   	05             	</a:t>
            </a:r>
            <a:r>
              <a:rPr lang="en-GB" b="1" dirty="0" err="1">
                <a:latin typeface="Consolas" panose="020B0609020204030204" pitchFamily="49" charset="0"/>
              </a:rPr>
              <a:t>i</a:t>
            </a:r>
            <a:r>
              <a:rPr lang="en-GB" b="1" dirty="0">
                <a:latin typeface="Consolas" panose="020B0609020204030204" pitchFamily="49" charset="0"/>
              </a:rPr>
              <a:t>	(ASCII 105 or 69)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	0061ff10   	??             	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onsolas" panose="020B0609020204030204" pitchFamily="49" charset="0"/>
              </a:rPr>
              <a:t>	0061ff11   	??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underlying memory organisation is little-endian, as it is here, the overwritten memory (referenced by the "age" variable) would read:  696c (or 26988, as we see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easily done, and can cause malicious stack and heap-based exploits, often giving attackers access to sensitive data, change the logic of the program's execution or the ability to execute arbitrary (injected)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The use of CI/CD (Continuous Integration/Continuous Deployment) pipelines often solve this problem by incorporating SAST (Static Application Software Testing) tools in early (left-most) stages to identify the use of functions (and libraries) which use vulnerable functions.  In this case, the use of the </a:t>
            </a:r>
            <a:r>
              <a:rPr lang="en-GB" dirty="0" err="1"/>
              <a:t>strcpy</a:t>
            </a:r>
            <a:r>
              <a:rPr lang="en-GB" dirty="0"/>
              <a:t> function would surely be identified and any potential build, aborted.</a:t>
            </a:r>
          </a:p>
          <a:p>
            <a:endParaRPr lang="en-GB" dirty="0"/>
          </a:p>
          <a:p>
            <a:r>
              <a:rPr lang="en-GB" dirty="0"/>
              <a:t>But, two things upon which you can reasonably rely:</a:t>
            </a:r>
          </a:p>
          <a:p>
            <a:pPr marL="228600" indent="-228600">
              <a:buFont typeface="+mj-lt"/>
              <a:buAutoNum type="arabicPeriod"/>
            </a:pPr>
            <a:r>
              <a:rPr lang="en-GB" dirty="0" err="1"/>
              <a:t>strcpy</a:t>
            </a:r>
            <a:r>
              <a:rPr lang="en-GB" dirty="0"/>
              <a:t>() is still taught to aspiring C programmers (somewhere in the world), despite better/safer alternatives existing</a:t>
            </a:r>
          </a:p>
          <a:p>
            <a:pPr marL="228600" indent="-228600">
              <a:buFont typeface="+mj-lt"/>
              <a:buAutoNum type="arabicPeriod"/>
            </a:pPr>
            <a:r>
              <a:rPr lang="en-GB" dirty="0"/>
              <a:t>there's a lot of existing code which still uses it, particularly dusty libraries in the foundations of much larger systems</a:t>
            </a:r>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2230051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Either situation could cause the application to behave very unexpectedly and potentially crash.</a:t>
            </a:r>
          </a:p>
          <a:p>
            <a:endParaRPr lang="en-GB" dirty="0"/>
          </a:p>
          <a:p>
            <a:r>
              <a:rPr lang="en-GB" b="1" dirty="0"/>
              <a:t>Note.</a:t>
            </a:r>
          </a:p>
          <a:p>
            <a:endParaRPr lang="en-GB" b="1" dirty="0"/>
          </a:p>
          <a:p>
            <a:r>
              <a:rPr lang="en-GB" b="0" dirty="0"/>
              <a:t>This also applies to a global resource, e.g. a mutable </a:t>
            </a:r>
            <a:r>
              <a:rPr lang="en-GB" b="0"/>
              <a:t>static variable (as we'll see).</a:t>
            </a:r>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669192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all a panacea though – Rust is still in development, so many popular libraries are not yet available – although, this situation is improving every day.</a:t>
            </a:r>
          </a:p>
          <a:p>
            <a:endParaRPr lang="en-GB" dirty="0"/>
          </a:p>
          <a:p>
            <a:r>
              <a:rPr lang="en-GB" dirty="0"/>
              <a:t>Moreover, due to its age, you may find a plethora of Rust code samples which refer to features which have since become deprecated, so some attention and common-sense filtering is required.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253195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a "third way" may offer a welcome alternative.</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248163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Interested in finding out more?   Here’s a list of resources you may find useful.</a:t>
            </a:r>
          </a:p>
          <a:p>
            <a:endParaRPr lang="en-GB" dirty="0"/>
          </a:p>
          <a:p>
            <a:r>
              <a:rPr lang="en-GB" dirty="0"/>
              <a:t>And, of course, there's the online "The Rust Reference" at:</a:t>
            </a:r>
          </a:p>
          <a:p>
            <a:r>
              <a:rPr lang="en-GB" dirty="0"/>
              <a:t>https://doc.rust-lang.org/reference/introduction.html</a:t>
            </a:r>
          </a:p>
          <a:p>
            <a:endParaRPr lang="en-GB"/>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55505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  www.zdnet.com/article/microsoft-70-percent-of-all-security-bugs-are-memory-safety-issues/</a:t>
            </a:r>
          </a:p>
          <a:p>
            <a:r>
              <a:rPr lang="en-GB" dirty="0"/>
              <a:t>Written: 2019</a:t>
            </a:r>
          </a:p>
          <a:p>
            <a:r>
              <a:rPr lang="en-GB" dirty="0"/>
              <a:t>Last accessed:  2021</a:t>
            </a:r>
          </a:p>
          <a:p>
            <a:endParaRPr lang="en-GB" dirty="0"/>
          </a:p>
          <a:p>
            <a:endParaRPr lang="en-GB" dirty="0"/>
          </a:p>
          <a:p>
            <a:r>
              <a:rPr lang="en-GB" dirty="0"/>
              <a:t>Note.  Rust doesn't preclude all types of memory leaks – it's still possible for this to occur – but it is more difficult to have it happen…accidentally.    Indeed, Rust even has a forget function (std::mem::forget) which throws away values without running their destructor, while still marking them as invalid, i.e. freed normally.</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50631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reality, there's a little overlap here and, arguably, some exclusions (e.g. "double free") but these are probably the most common types of problem seen.</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789024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Rust’s features aren’t new – they’ve featured across many different languages over the years – and experienced developers may well recognise the “spirit” (if not exact form) of some of them.  Rust is perhaps the first time that many of them have been collected together and curated into a single language.</a:t>
            </a:r>
          </a:p>
          <a:p>
            <a:endParaRPr lang="en-GB" dirty="0"/>
          </a:p>
          <a:p>
            <a:r>
              <a:rPr lang="en-GB" dirty="0"/>
              <a:t>Above all, Rust is considered to be a language with a delicate balance between speed, low-level memory control and high-level reader-friendliness!</a:t>
            </a:r>
          </a:p>
          <a:p>
            <a:endParaRPr lang="en-GB" dirty="0"/>
          </a:p>
          <a:p>
            <a:r>
              <a:rPr lang="en-GB" dirty="0"/>
              <a:t>We’ll start by getting an overview of the keywords and then compare some sample C and Rust syntax.</a:t>
            </a:r>
          </a:p>
          <a:p>
            <a:endParaRPr lang="en-GB" dirty="0"/>
          </a:p>
          <a:p>
            <a:endParaRPr lang="en-GB" dirty="0"/>
          </a:p>
          <a:p>
            <a:r>
              <a:rPr lang="en-GB" dirty="0"/>
              <a:t>Note.</a:t>
            </a:r>
          </a:p>
          <a:p>
            <a:r>
              <a:rPr lang="en-GB" dirty="0"/>
              <a:t>You’ll see Ferris pop-up whenever there’s Rust code to share with you.   C (and other) code will always be visually distinctive, too.</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230900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all about discipline, of course.</a:t>
            </a:r>
          </a:p>
          <a:p>
            <a:endParaRPr lang="en-GB" dirty="0"/>
          </a:p>
          <a:p>
            <a:r>
              <a:rPr lang="en-GB"/>
              <a:t>But </a:t>
            </a:r>
            <a:r>
              <a:rPr lang="en-GB" dirty="0"/>
              <a:t>there's a happy ending (hopefully): </a:t>
            </a:r>
          </a:p>
          <a:p>
            <a:r>
              <a:rPr lang="en-GB" dirty="0"/>
              <a:t>https://www.theregister.com/2022/09/16/rust_in_the_linux_kernel/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105335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confusingly, when most Rust programmers refer to crates, they are just referring to "Library"-style crates.</a:t>
            </a:r>
          </a:p>
          <a:p>
            <a:endParaRPr lang="en-GB" dirty="0"/>
          </a:p>
          <a:p>
            <a:r>
              <a:rPr lang="en-GB" dirty="0"/>
              <a:t>Much as with Python's Package Index (pypi.org), crates.io is categorised and fully searchable.</a:t>
            </a:r>
          </a:p>
          <a:p>
            <a:endParaRPr lang="en-GB" dirty="0"/>
          </a:p>
          <a:p>
            <a:r>
              <a:rPr lang="en-GB" dirty="0"/>
              <a:t>It is this repository that Rust's Cargo tool interacts when building projects and fixing-up its dependencies.</a:t>
            </a:r>
          </a:p>
          <a:p>
            <a:endParaRPr lang="en-GB" dirty="0"/>
          </a:p>
          <a:p>
            <a:r>
              <a:rPr lang="en-GB" dirty="0"/>
              <a:t>A package is a collection of crates used to provide needed functionality – typically combining a number of binary and library crates.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43380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primarily focuses on Rust 2018 but many of the newer features of 2021 edition are flagged.</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2162745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452177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4.xm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diagramQuickStyle" Target="../diagrams/quickStyle4.xml"/><Relationship Id="rId5" Type="http://schemas.openxmlformats.org/officeDocument/2006/relationships/image" Target="../media/image32.png"/><Relationship Id="rId10" Type="http://schemas.openxmlformats.org/officeDocument/2006/relationships/diagramLayout" Target="../diagrams/layout4.xml"/><Relationship Id="rId4" Type="http://schemas.openxmlformats.org/officeDocument/2006/relationships/image" Target="../media/image31.svg"/><Relationship Id="rId9"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24.xml"/><Relationship Id="rId16" Type="http://schemas.openxmlformats.org/officeDocument/2006/relationships/diagramColors" Target="../diagrams/colors8.xml"/><Relationship Id="rId1" Type="http://schemas.openxmlformats.org/officeDocument/2006/relationships/slideLayout" Target="../slideLayouts/slideLayout2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s://opensource.com/article/20/4/getting-started-rust" TargetMode="External"/><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hyperlink" Target="https://github.com/rust-unofficial/awesome-rust" TargetMode="External"/><Relationship Id="rId4" Type="http://schemas.openxmlformats.org/officeDocument/2006/relationships/hyperlink" Target="https://www.rust-lang.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microsoft.com/office/2007/relationships/diagramDrawing" Target="../diagrams/drawing1.xml"/><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3.svg"/><Relationship Id="rId11" Type="http://schemas.openxmlformats.org/officeDocument/2006/relationships/diagramQuickStyle" Target="../diagrams/quickStyle1.xml"/><Relationship Id="rId5" Type="http://schemas.openxmlformats.org/officeDocument/2006/relationships/image" Target="../media/image32.png"/><Relationship Id="rId10" Type="http://schemas.openxmlformats.org/officeDocument/2006/relationships/diagramLayout" Target="../diagrams/layout1.xml"/><Relationship Id="rId4" Type="http://schemas.openxmlformats.org/officeDocument/2006/relationships/image" Target="../media/image31.svg"/><Relationship Id="rId9"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crates.io/" TargetMode="External"/><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lib.rs/" TargetMode="Externa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Chapter 1</a:t>
            </a:r>
            <a:br>
              <a:rPr lang="en-GB" dirty="0"/>
            </a:br>
            <a:r>
              <a:rPr lang="en-GB" dirty="0"/>
              <a:t>An introduction</a:t>
            </a:r>
            <a:br>
              <a:rPr lang="en-GB" dirty="0"/>
            </a:b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566CA-B890-AF24-7210-7126ABE5626B}"/>
              </a:ext>
            </a:extLst>
          </p:cNvPr>
          <p:cNvSpPr>
            <a:spLocks noGrp="1"/>
          </p:cNvSpPr>
          <p:nvPr>
            <p:ph type="body" sz="quarter" idx="10"/>
          </p:nvPr>
        </p:nvSpPr>
        <p:spPr/>
        <p:txBody>
          <a:bodyPr/>
          <a:lstStyle/>
          <a:p>
            <a:r>
              <a:rPr lang="en-GB" cap="none" dirty="0"/>
              <a:t>Rust syntax overview</a:t>
            </a:r>
          </a:p>
        </p:txBody>
      </p:sp>
      <p:sp>
        <p:nvSpPr>
          <p:cNvPr id="3" name="Text Placeholder 2">
            <a:extLst>
              <a:ext uri="{FF2B5EF4-FFF2-40B4-BE49-F238E27FC236}">
                <a16:creationId xmlns:a16="http://schemas.microsoft.com/office/drawing/2014/main" id="{55B97E69-86B2-E49D-C2B5-9B0A467FB519}"/>
              </a:ext>
            </a:extLst>
          </p:cNvPr>
          <p:cNvSpPr>
            <a:spLocks noGrp="1"/>
          </p:cNvSpPr>
          <p:nvPr>
            <p:ph type="body" sz="quarter" idx="15"/>
          </p:nvPr>
        </p:nvSpPr>
        <p:spPr>
          <a:xfrm>
            <a:off x="4788944" y="291892"/>
            <a:ext cx="6823936" cy="4094163"/>
          </a:xfrm>
        </p:spPr>
        <p:txBody>
          <a:bodyPr/>
          <a:lstStyle/>
          <a:p>
            <a:r>
              <a:rPr lang="en-GB" b="1" dirty="0"/>
              <a:t>In many ways, Rust is very C-like.</a:t>
            </a:r>
          </a:p>
          <a:p>
            <a:endParaRPr lang="en-GB" b="1" dirty="0"/>
          </a:p>
          <a:p>
            <a:pPr marL="285750" indent="-285750">
              <a:buFont typeface="Arial" panose="020B0604020202020204" pitchFamily="34" charset="0"/>
              <a:buChar char="•"/>
            </a:pPr>
            <a:r>
              <a:rPr lang="en-GB" dirty="0"/>
              <a:t>Uses </a:t>
            </a:r>
            <a:r>
              <a:rPr lang="en-GB" b="1" dirty="0"/>
              <a:t>main() function </a:t>
            </a:r>
            <a:r>
              <a:rPr lang="en-GB" dirty="0"/>
              <a:t>as entry point for execution</a:t>
            </a:r>
          </a:p>
          <a:p>
            <a:pPr marL="285750" indent="-285750">
              <a:buFont typeface="Arial" panose="020B0604020202020204" pitchFamily="34" charset="0"/>
              <a:buChar char="•"/>
            </a:pPr>
            <a:r>
              <a:rPr lang="en-GB" dirty="0"/>
              <a:t>Uses </a:t>
            </a:r>
            <a:r>
              <a:rPr lang="en-GB" b="1" dirty="0"/>
              <a:t>braces</a:t>
            </a:r>
            <a:r>
              <a:rPr lang="en-GB" dirty="0"/>
              <a:t> (curly brackets) to create </a:t>
            </a:r>
            <a:r>
              <a:rPr lang="en-GB" b="1" dirty="0"/>
              <a:t>code blocks </a:t>
            </a:r>
            <a:r>
              <a:rPr lang="en-GB" dirty="0"/>
              <a:t>and</a:t>
            </a:r>
            <a:r>
              <a:rPr lang="en-GB" b="1" dirty="0"/>
              <a:t> scope</a:t>
            </a:r>
          </a:p>
          <a:p>
            <a:pPr marL="285750" indent="-285750">
              <a:buFont typeface="Arial" panose="020B0604020202020204" pitchFamily="34" charset="0"/>
              <a:buChar char="•"/>
            </a:pPr>
            <a:r>
              <a:rPr lang="en-GB" dirty="0"/>
              <a:t>Shares many </a:t>
            </a:r>
            <a:r>
              <a:rPr lang="en-GB" b="1" dirty="0"/>
              <a:t>familiar</a:t>
            </a:r>
            <a:r>
              <a:rPr lang="en-GB" dirty="0"/>
              <a:t> </a:t>
            </a:r>
            <a:r>
              <a:rPr lang="en-GB" b="1" dirty="0"/>
              <a:t>C keywords</a:t>
            </a:r>
            <a:r>
              <a:rPr lang="en-GB" dirty="0"/>
              <a:t>:</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Imperative/Procedural </a:t>
            </a:r>
            <a:r>
              <a:rPr lang="en-GB" dirty="0"/>
              <a:t>paradigm (like C)</a:t>
            </a:r>
          </a:p>
          <a:p>
            <a:pPr marL="627063" indent="-352425">
              <a:buFont typeface="Arial" panose="020B0604020202020204" pitchFamily="34" charset="0"/>
              <a:buChar char="•"/>
            </a:pPr>
            <a:r>
              <a:rPr lang="en-GB" dirty="0"/>
              <a:t>But has a lot of </a:t>
            </a:r>
            <a:r>
              <a:rPr lang="en-GB" b="1" dirty="0"/>
              <a:t>functional programming </a:t>
            </a:r>
            <a:r>
              <a:rPr lang="en-GB" dirty="0"/>
              <a:t>syntax/concepts</a:t>
            </a:r>
          </a:p>
          <a:p>
            <a:pPr marL="274638" indent="-274638">
              <a:buFont typeface="Arial" panose="020B0604020202020204" pitchFamily="34" charset="0"/>
              <a:buChar char="•"/>
            </a:pPr>
            <a:r>
              <a:rPr lang="en-GB" b="1" dirty="0"/>
              <a:t>Primitive data types </a:t>
            </a:r>
            <a:r>
              <a:rPr lang="en-GB" dirty="0"/>
              <a:t>are similar, e.g. int, float, char etc.</a:t>
            </a:r>
          </a:p>
          <a:p>
            <a:pPr marL="274638" indent="-274638">
              <a:buFont typeface="Arial" panose="020B0604020202020204" pitchFamily="34" charset="0"/>
              <a:buChar char="•"/>
            </a:pPr>
            <a:r>
              <a:rPr lang="en-GB" b="1" dirty="0"/>
              <a:t>Declaration</a:t>
            </a:r>
            <a:r>
              <a:rPr lang="en-GB" dirty="0"/>
              <a:t> and sanctity of data types is key</a:t>
            </a:r>
          </a:p>
          <a:p>
            <a:pPr marL="274638" indent="-274638">
              <a:buFont typeface="Arial" panose="020B0604020202020204" pitchFamily="34" charset="0"/>
              <a:buChar char="•"/>
            </a:pPr>
            <a:r>
              <a:rPr lang="en-GB" dirty="0"/>
              <a:t>Code uses both </a:t>
            </a:r>
            <a:r>
              <a:rPr lang="en-GB" b="1" dirty="0"/>
              <a:t>stack</a:t>
            </a:r>
            <a:r>
              <a:rPr lang="en-GB" dirty="0"/>
              <a:t> and </a:t>
            </a:r>
            <a:r>
              <a:rPr lang="en-GB" b="1" dirty="0"/>
              <a:t>heap</a:t>
            </a:r>
            <a:r>
              <a:rPr lang="en-GB" dirty="0"/>
              <a:t> for allocating data</a:t>
            </a:r>
          </a:p>
          <a:p>
            <a:pPr marL="627063" indent="-352425">
              <a:buFont typeface="Arial" panose="020B0604020202020204" pitchFamily="34" charset="0"/>
              <a:buChar char="•"/>
            </a:pPr>
            <a:r>
              <a:rPr lang="en-GB" dirty="0"/>
              <a:t>But not quite in the same way(!)</a:t>
            </a:r>
          </a:p>
          <a:p>
            <a:endParaRPr lang="en-GB" b="1" dirty="0"/>
          </a:p>
        </p:txBody>
      </p:sp>
      <p:graphicFrame>
        <p:nvGraphicFramePr>
          <p:cNvPr id="4" name="Table 3">
            <a:extLst>
              <a:ext uri="{FF2B5EF4-FFF2-40B4-BE49-F238E27FC236}">
                <a16:creationId xmlns:a16="http://schemas.microsoft.com/office/drawing/2014/main" id="{C5FCB739-3B99-DB6A-6DEC-F4E7F246F634}"/>
              </a:ext>
            </a:extLst>
          </p:cNvPr>
          <p:cNvGraphicFramePr>
            <a:graphicFrameLocks noGrp="1"/>
          </p:cNvGraphicFramePr>
          <p:nvPr>
            <p:extLst>
              <p:ext uri="{D42A27DB-BD31-4B8C-83A1-F6EECF244321}">
                <p14:modId xmlns:p14="http://schemas.microsoft.com/office/powerpoint/2010/main" val="2880755238"/>
              </p:ext>
            </p:extLst>
          </p:nvPr>
        </p:nvGraphicFramePr>
        <p:xfrm>
          <a:off x="5063264" y="2133029"/>
          <a:ext cx="6405924" cy="1794510"/>
        </p:xfrm>
        <a:graphic>
          <a:graphicData uri="http://schemas.openxmlformats.org/drawingml/2006/table">
            <a:tbl>
              <a:tblPr/>
              <a:tblGrid>
                <a:gridCol w="1067654">
                  <a:extLst>
                    <a:ext uri="{9D8B030D-6E8A-4147-A177-3AD203B41FA5}">
                      <a16:colId xmlns:a16="http://schemas.microsoft.com/office/drawing/2014/main" val="3004296434"/>
                    </a:ext>
                  </a:extLst>
                </a:gridCol>
                <a:gridCol w="1067654">
                  <a:extLst>
                    <a:ext uri="{9D8B030D-6E8A-4147-A177-3AD203B41FA5}">
                      <a16:colId xmlns:a16="http://schemas.microsoft.com/office/drawing/2014/main" val="2783717660"/>
                    </a:ext>
                  </a:extLst>
                </a:gridCol>
                <a:gridCol w="1067654">
                  <a:extLst>
                    <a:ext uri="{9D8B030D-6E8A-4147-A177-3AD203B41FA5}">
                      <a16:colId xmlns:a16="http://schemas.microsoft.com/office/drawing/2014/main" val="201381472"/>
                    </a:ext>
                  </a:extLst>
                </a:gridCol>
                <a:gridCol w="1067654">
                  <a:extLst>
                    <a:ext uri="{9D8B030D-6E8A-4147-A177-3AD203B41FA5}">
                      <a16:colId xmlns:a16="http://schemas.microsoft.com/office/drawing/2014/main" val="605907375"/>
                    </a:ext>
                  </a:extLst>
                </a:gridCol>
                <a:gridCol w="1067654">
                  <a:extLst>
                    <a:ext uri="{9D8B030D-6E8A-4147-A177-3AD203B41FA5}">
                      <a16:colId xmlns:a16="http://schemas.microsoft.com/office/drawing/2014/main" val="3883080512"/>
                    </a:ext>
                  </a:extLst>
                </a:gridCol>
                <a:gridCol w="106765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Rust/C keywords</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bl>
          </a:graphicData>
        </a:graphic>
      </p:graphicFrame>
    </p:spTree>
    <p:extLst>
      <p:ext uri="{BB962C8B-B14F-4D97-AF65-F5344CB8AC3E}">
        <p14:creationId xmlns:p14="http://schemas.microsoft.com/office/powerpoint/2010/main" val="1171141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sz="4400" cap="none" dirty="0"/>
              <a:t>Sample Syntax Comparison: C Vs. Rust</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Here's a comparison between C and Rust </a:t>
            </a:r>
            <a:r>
              <a:rPr lang="en-GB" b="1" i="1" dirty="0"/>
              <a:t>standard output </a:t>
            </a:r>
            <a:r>
              <a:rPr lang="en-GB" b="1" dirty="0"/>
              <a:t>techniques:</a:t>
            </a:r>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2" y="1164615"/>
            <a:ext cx="5578476" cy="2092935"/>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latin typeface="Consolas" panose="020B0609020204030204" pitchFamily="49" charset="0"/>
            </a:endParaRPr>
          </a:p>
          <a:p>
            <a:pPr algn="l"/>
            <a:endParaRPr lang="en-GB" sz="1600" dirty="0">
              <a:solidFill>
                <a:schemeClr val="accent3">
                  <a:lumMod val="40000"/>
                  <a:lumOff val="60000"/>
                </a:schemeClr>
              </a:solidFill>
              <a:latin typeface="Consolas" panose="020B0609020204030204" pitchFamily="49" charset="0"/>
            </a:endParaRPr>
          </a:p>
          <a:p>
            <a:pPr algn="l"/>
            <a:r>
              <a:rPr lang="en-US" sz="1600" dirty="0">
                <a:latin typeface="Consolas" panose="020B0609020204030204" pitchFamily="49" charset="0"/>
              </a:rPr>
              <a:t>  int num = 10;</a:t>
            </a:r>
          </a:p>
          <a:p>
            <a:pPr algn="l"/>
            <a:r>
              <a:rPr lang="en-US" sz="1600" dirty="0">
                <a:latin typeface="Consolas" panose="020B0609020204030204" pitchFamily="49" charset="0"/>
              </a:rPr>
              <a:t>  float num2 = 4.5f;</a:t>
            </a:r>
          </a:p>
          <a:p>
            <a:pPr algn="l"/>
            <a:endParaRPr lang="en-US" sz="1600" dirty="0">
              <a:latin typeface="Consolas" panose="020B0609020204030204" pitchFamily="49" charset="0"/>
            </a:endParaRPr>
          </a:p>
          <a:p>
            <a:pPr algn="l"/>
            <a:r>
              <a:rPr lang="en-GB" sz="1600" dirty="0">
                <a:solidFill>
                  <a:schemeClr val="accent3">
                    <a:lumMod val="40000"/>
                    <a:lumOff val="60000"/>
                  </a:schemeClr>
                </a:solidFill>
                <a:latin typeface="Consolas" panose="020B0609020204030204" pitchFamily="49" charset="0"/>
              </a:rPr>
              <a:t>  </a:t>
            </a:r>
            <a:r>
              <a:rPr lang="en-GB" sz="1600" dirty="0" err="1">
                <a:solidFill>
                  <a:schemeClr val="accent3">
                    <a:lumMod val="40000"/>
                    <a:lumOff val="60000"/>
                  </a:schemeClr>
                </a:solidFill>
                <a:latin typeface="Consolas" panose="020B0609020204030204" pitchFamily="49" charset="0"/>
              </a:rPr>
              <a:t>printf</a:t>
            </a:r>
            <a:r>
              <a:rPr lang="en-GB" sz="1600" dirty="0">
                <a:latin typeface="Consolas" panose="020B0609020204030204" pitchFamily="49" charset="0"/>
              </a:rPr>
              <a:t>(</a:t>
            </a:r>
            <a:r>
              <a:rPr lang="en-GB" sz="1600" dirty="0">
                <a:solidFill>
                  <a:srgbClr val="00B050"/>
                </a:solidFill>
                <a:latin typeface="Consolas" panose="020B0609020204030204" pitchFamily="49" charset="0"/>
              </a:rPr>
              <a:t>"Hello, World!\n"</a:t>
            </a:r>
            <a:r>
              <a:rPr lang="en-GB" sz="1600" dirty="0">
                <a:latin typeface="Consolas" panose="020B0609020204030204" pitchFamily="49" charset="0"/>
              </a:rPr>
              <a:t>);</a:t>
            </a:r>
          </a:p>
          <a:p>
            <a:pPr algn="l"/>
            <a:r>
              <a:rPr lang="en-US" sz="1600" dirty="0">
                <a:latin typeface="Consolas" panose="020B0609020204030204" pitchFamily="49" charset="0"/>
              </a:rPr>
              <a:t>  </a:t>
            </a:r>
            <a:r>
              <a:rPr lang="en-US" sz="1600" dirty="0" err="1">
                <a:solidFill>
                  <a:schemeClr val="accent3">
                    <a:lumMod val="40000"/>
                    <a:lumOff val="60000"/>
                  </a:schemeClr>
                </a:solidFill>
                <a:latin typeface="Consolas" panose="020B0609020204030204" pitchFamily="49" charset="0"/>
              </a:rPr>
              <a:t>printf</a:t>
            </a:r>
            <a:r>
              <a:rPr lang="en-US" sz="1600" dirty="0">
                <a:latin typeface="Consolas" panose="020B0609020204030204" pitchFamily="49" charset="0"/>
              </a:rPr>
              <a:t>(</a:t>
            </a:r>
            <a:r>
              <a:rPr lang="en-US" sz="1600" dirty="0">
                <a:solidFill>
                  <a:srgbClr val="00B050"/>
                </a:solidFill>
                <a:latin typeface="Consolas" panose="020B0609020204030204" pitchFamily="49" charset="0"/>
              </a:rPr>
              <a:t>"Numbers %d, %.3f\n"</a:t>
            </a:r>
            <a:r>
              <a:rPr lang="en-US" sz="1600" dirty="0">
                <a:latin typeface="Consolas" panose="020B0609020204030204" pitchFamily="49" charset="0"/>
              </a:rPr>
              <a:t>, num, num2);</a:t>
            </a:r>
            <a:endParaRPr lang="en-GB" sz="1600" dirty="0">
              <a:latin typeface="Consolas" panose="020B0609020204030204" pitchFamily="49" charset="0"/>
            </a:endParaRPr>
          </a:p>
          <a:p>
            <a:pPr algn="l"/>
            <a:endParaRPr lang="en-GB" sz="1600" dirty="0">
              <a:latin typeface="Consolas" panose="020B0609020204030204" pitchFamily="49" charset="0"/>
            </a:endParaRPr>
          </a:p>
          <a:p>
            <a:pPr algn="l"/>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0429986" y="1210026"/>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1" y="3597581"/>
            <a:ext cx="5578477" cy="1945970"/>
          </a:xfrm>
          <a:prstGeom prst="rect">
            <a:avLst/>
          </a:prstGeom>
          <a:solidFill>
            <a:schemeClr val="tx1">
              <a:lumMod val="10000"/>
              <a:lumOff val="90000"/>
            </a:schemeClr>
          </a:solidFill>
        </p:spPr>
        <p:txBody>
          <a:bodyPr vert="horz" wrap="square" lIns="0" tIns="0" rIns="0" bIns="0" rtlCol="0" anchor="t" anchorCtr="0">
            <a:normAutofit/>
          </a:bodyPr>
          <a:lstStyle/>
          <a:p>
            <a:pPr algn="l"/>
            <a:endParaRPr lang="en-GB" sz="1600" dirty="0">
              <a:latin typeface="Consolas" panose="020B0609020204030204" pitchFamily="49" charset="0"/>
            </a:endParaRPr>
          </a:p>
          <a:p>
            <a:pPr algn="l"/>
            <a:endParaRPr lang="en-GB" sz="1600" dirty="0">
              <a:latin typeface="Consolas" panose="020B0609020204030204" pitchFamily="49" charset="0"/>
            </a:endParaRPr>
          </a:p>
          <a:p>
            <a:pPr algn="l"/>
            <a:r>
              <a:rPr lang="en-GB" sz="1600" dirty="0">
                <a:latin typeface="Consolas" panose="020B0609020204030204" pitchFamily="49" charset="0"/>
              </a:rPr>
              <a:t>  </a:t>
            </a:r>
            <a:r>
              <a:rPr lang="en-GB" sz="1600" dirty="0">
                <a:solidFill>
                  <a:srgbClr val="0070C0"/>
                </a:solidFill>
                <a:latin typeface="Consolas" panose="020B0609020204030204" pitchFamily="49" charset="0"/>
              </a:rPr>
              <a:t>let</a:t>
            </a:r>
            <a:r>
              <a:rPr lang="en-GB" sz="1600" dirty="0">
                <a:latin typeface="Consolas" panose="020B0609020204030204" pitchFamily="49" charset="0"/>
              </a:rPr>
              <a:t> </a:t>
            </a:r>
            <a:r>
              <a:rPr lang="en-GB" sz="1600" dirty="0" err="1">
                <a:latin typeface="Consolas" panose="020B0609020204030204" pitchFamily="49" charset="0"/>
              </a:rPr>
              <a:t>num</a:t>
            </a:r>
            <a:r>
              <a:rPr lang="en-GB" sz="1600" dirty="0">
                <a:latin typeface="Consolas" panose="020B0609020204030204" pitchFamily="49" charset="0"/>
              </a:rPr>
              <a:t> = 10;</a:t>
            </a:r>
          </a:p>
          <a:p>
            <a:pPr algn="l"/>
            <a:r>
              <a:rPr lang="en-GB" sz="1600" dirty="0">
                <a:latin typeface="Consolas" panose="020B0609020204030204" pitchFamily="49" charset="0"/>
              </a:rPr>
              <a:t>  </a:t>
            </a:r>
            <a:r>
              <a:rPr lang="en-GB" sz="1600" dirty="0">
                <a:solidFill>
                  <a:srgbClr val="0070C0"/>
                </a:solidFill>
                <a:latin typeface="Consolas" panose="020B0609020204030204" pitchFamily="49" charset="0"/>
              </a:rPr>
              <a:t>let</a:t>
            </a:r>
            <a:r>
              <a:rPr lang="en-GB" sz="1600" dirty="0">
                <a:latin typeface="Consolas" panose="020B0609020204030204" pitchFamily="49" charset="0"/>
              </a:rPr>
              <a:t> num2 = 4.5;     </a:t>
            </a:r>
          </a:p>
          <a:p>
            <a:pPr algn="l"/>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F007D"/>
                </a:solidFill>
                <a:latin typeface="Consolas" panose="020B0609020204030204" pitchFamily="49" charset="0"/>
              </a:rPr>
              <a:t>"Hello, World!"</a:t>
            </a:r>
            <a:r>
              <a:rPr lang="en-GB" sz="1600" dirty="0">
                <a:latin typeface="Consolas" panose="020B0609020204030204" pitchFamily="49" charset="0"/>
              </a:rPr>
              <a:t>);</a:t>
            </a:r>
          </a:p>
          <a:p>
            <a:pPr algn="l"/>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F007D"/>
                </a:solidFill>
                <a:latin typeface="Consolas" panose="020B0609020204030204" pitchFamily="49" charset="0"/>
              </a:rPr>
              <a:t>"Numbers are {}, {:.3}"</a:t>
            </a:r>
            <a:r>
              <a:rPr lang="en-GB" sz="1600" dirty="0">
                <a:latin typeface="Consolas" panose="020B0609020204030204" pitchFamily="49" charset="0"/>
              </a:rPr>
              <a:t>, </a:t>
            </a:r>
            <a:r>
              <a:rPr lang="en-GB" sz="1600" dirty="0" err="1">
                <a:latin typeface="Consolas" panose="020B0609020204030204" pitchFamily="49" charset="0"/>
              </a:rPr>
              <a:t>num</a:t>
            </a:r>
            <a:r>
              <a:rPr lang="en-GB" sz="1600" dirty="0">
                <a:latin typeface="Consolas" panose="020B0609020204030204" pitchFamily="49" charset="0"/>
              </a:rPr>
              <a:t>, num2);</a:t>
            </a:r>
          </a:p>
          <a:p>
            <a:pPr algn="l"/>
            <a:endParaRPr lang="en-GB" sz="1600" dirty="0">
              <a:latin typeface="Consolas" panose="020B0609020204030204" pitchFamily="49" charset="0"/>
            </a:endParaRPr>
          </a:p>
        </p:txBody>
      </p:sp>
      <p:sp>
        <p:nvSpPr>
          <p:cNvPr id="37" name="TextBox 36">
            <a:extLst>
              <a:ext uri="{FF2B5EF4-FFF2-40B4-BE49-F238E27FC236}">
                <a16:creationId xmlns:a16="http://schemas.microsoft.com/office/drawing/2014/main" id="{42FA73E6-26DF-460C-AFE5-2553DC59BE11}"/>
              </a:ext>
            </a:extLst>
          </p:cNvPr>
          <p:cNvSpPr txBox="1"/>
          <p:nvPr/>
        </p:nvSpPr>
        <p:spPr>
          <a:xfrm>
            <a:off x="7727735" y="5690517"/>
            <a:ext cx="4079480" cy="646331"/>
          </a:xfrm>
          <a:prstGeom prst="rect">
            <a:avLst/>
          </a:prstGeom>
          <a:solidFill>
            <a:srgbClr val="000000"/>
          </a:solidFill>
        </p:spPr>
        <p:txBody>
          <a:bodyPr wrap="square">
            <a:spAutoFit/>
          </a:bodyPr>
          <a:lstStyle/>
          <a:p>
            <a:r>
              <a:rPr lang="en-GB" dirty="0">
                <a:solidFill>
                  <a:schemeClr val="bg1"/>
                </a:solidFill>
                <a:latin typeface="Consolas" panose="020B0609020204030204" pitchFamily="49" charset="0"/>
              </a:rPr>
              <a:t>Hello, World!</a:t>
            </a:r>
          </a:p>
          <a:p>
            <a:r>
              <a:rPr lang="en-GB" dirty="0">
                <a:solidFill>
                  <a:schemeClr val="bg1"/>
                </a:solidFill>
                <a:latin typeface="Consolas" panose="020B0609020204030204" pitchFamily="49" charset="0"/>
              </a:rPr>
              <a:t>Numbers are 10, 4.500</a:t>
            </a:r>
          </a:p>
        </p:txBody>
      </p:sp>
      <p:sp>
        <p:nvSpPr>
          <p:cNvPr id="2049" name="TextBox 2048">
            <a:extLst>
              <a:ext uri="{FF2B5EF4-FFF2-40B4-BE49-F238E27FC236}">
                <a16:creationId xmlns:a16="http://schemas.microsoft.com/office/drawing/2014/main" id="{0CB6D340-962A-41F5-8CB3-A3C526F303A9}"/>
              </a:ext>
            </a:extLst>
          </p:cNvPr>
          <p:cNvSpPr txBox="1"/>
          <p:nvPr/>
        </p:nvSpPr>
        <p:spPr>
          <a:xfrm>
            <a:off x="6424612" y="5698916"/>
            <a:ext cx="1192213" cy="637932"/>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1026" name="Picture 2" descr="Rust Programming language Logo Machine learning Haskell, crab, animals ...">
            <a:extLst>
              <a:ext uri="{FF2B5EF4-FFF2-40B4-BE49-F238E27FC236}">
                <a16:creationId xmlns:a16="http://schemas.microsoft.com/office/drawing/2014/main" id="{1B28C11D-409D-F812-7E21-91589F4FD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2871" y="3563923"/>
            <a:ext cx="603804" cy="45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3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B2B5FF-82A0-34C6-F845-AA4866D8F5B0}"/>
              </a:ext>
            </a:extLst>
          </p:cNvPr>
          <p:cNvSpPr>
            <a:spLocks noGrp="1"/>
          </p:cNvSpPr>
          <p:nvPr>
            <p:ph type="body" sz="quarter" idx="10"/>
          </p:nvPr>
        </p:nvSpPr>
        <p:spPr/>
        <p:txBody>
          <a:bodyPr/>
          <a:lstStyle/>
          <a:p>
            <a:r>
              <a:rPr lang="en-GB" cap="none" dirty="0"/>
              <a:t>Working Online</a:t>
            </a:r>
          </a:p>
        </p:txBody>
      </p:sp>
      <p:sp>
        <p:nvSpPr>
          <p:cNvPr id="3" name="Text Placeholder 2">
            <a:extLst>
              <a:ext uri="{FF2B5EF4-FFF2-40B4-BE49-F238E27FC236}">
                <a16:creationId xmlns:a16="http://schemas.microsoft.com/office/drawing/2014/main" id="{F1371337-5D4E-26F0-5C65-736FF08229DD}"/>
              </a:ext>
            </a:extLst>
          </p:cNvPr>
          <p:cNvSpPr>
            <a:spLocks noGrp="1"/>
          </p:cNvSpPr>
          <p:nvPr>
            <p:ph type="body" sz="quarter" idx="15"/>
          </p:nvPr>
        </p:nvSpPr>
        <p:spPr>
          <a:xfrm>
            <a:off x="4507748" y="411521"/>
            <a:ext cx="7198978" cy="4094163"/>
          </a:xfrm>
        </p:spPr>
        <p:txBody>
          <a:bodyPr/>
          <a:lstStyle/>
          <a:p>
            <a:r>
              <a:rPr lang="en-GB" b="1" dirty="0"/>
              <a:t>Rust Playground provides a useful on-line resource for editing, compiling, and running code snippets.</a:t>
            </a:r>
          </a:p>
        </p:txBody>
      </p:sp>
      <p:pic>
        <p:nvPicPr>
          <p:cNvPr id="5" name="Picture 4">
            <a:extLst>
              <a:ext uri="{FF2B5EF4-FFF2-40B4-BE49-F238E27FC236}">
                <a16:creationId xmlns:a16="http://schemas.microsoft.com/office/drawing/2014/main" id="{90C54748-A733-EE70-1006-43122BED6062}"/>
              </a:ext>
            </a:extLst>
          </p:cNvPr>
          <p:cNvPicPr>
            <a:picLocks noChangeAspect="1"/>
          </p:cNvPicPr>
          <p:nvPr/>
        </p:nvPicPr>
        <p:blipFill>
          <a:blip r:embed="rId3"/>
          <a:stretch>
            <a:fillRect/>
          </a:stretch>
        </p:blipFill>
        <p:spPr>
          <a:xfrm>
            <a:off x="4507748" y="1111016"/>
            <a:ext cx="6470204" cy="4871773"/>
          </a:xfrm>
          <a:prstGeom prst="rect">
            <a:avLst/>
          </a:prstGeom>
        </p:spPr>
      </p:pic>
      <p:sp>
        <p:nvSpPr>
          <p:cNvPr id="7" name="TextBox 6">
            <a:extLst>
              <a:ext uri="{FF2B5EF4-FFF2-40B4-BE49-F238E27FC236}">
                <a16:creationId xmlns:a16="http://schemas.microsoft.com/office/drawing/2014/main" id="{60BDF477-2766-5DC0-941B-096DE403A404}"/>
              </a:ext>
            </a:extLst>
          </p:cNvPr>
          <p:cNvSpPr txBox="1"/>
          <p:nvPr/>
        </p:nvSpPr>
        <p:spPr>
          <a:xfrm>
            <a:off x="4430629" y="6372545"/>
            <a:ext cx="6093994" cy="369332"/>
          </a:xfrm>
          <a:prstGeom prst="rect">
            <a:avLst/>
          </a:prstGeom>
          <a:noFill/>
        </p:spPr>
        <p:txBody>
          <a:bodyPr wrap="square">
            <a:spAutoFit/>
          </a:bodyPr>
          <a:lstStyle/>
          <a:p>
            <a:r>
              <a:rPr lang="en-GB" dirty="0"/>
              <a:t>Visit: https://play.rust-lang.org/?version=stable</a:t>
            </a:r>
          </a:p>
        </p:txBody>
      </p:sp>
      <p:pic>
        <p:nvPicPr>
          <p:cNvPr id="6" name="Graphic 5" descr="Internet Of Things outline">
            <a:extLst>
              <a:ext uri="{FF2B5EF4-FFF2-40B4-BE49-F238E27FC236}">
                <a16:creationId xmlns:a16="http://schemas.microsoft.com/office/drawing/2014/main" id="{59DF3835-D76F-9F42-9FB1-6C73E0F05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7950" y="1111016"/>
            <a:ext cx="508778" cy="508778"/>
          </a:xfrm>
          <a:prstGeom prst="rect">
            <a:avLst/>
          </a:prstGeom>
        </p:spPr>
      </p:pic>
    </p:spTree>
    <p:extLst>
      <p:ext uri="{BB962C8B-B14F-4D97-AF65-F5344CB8AC3E}">
        <p14:creationId xmlns:p14="http://schemas.microsoft.com/office/powerpoint/2010/main" val="266637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949032-893C-4D49-B45C-042C3811E475}"/>
              </a:ext>
            </a:extLst>
          </p:cNvPr>
          <p:cNvSpPr>
            <a:spLocks noGrp="1"/>
          </p:cNvSpPr>
          <p:nvPr>
            <p:ph type="body" sz="quarter" idx="10"/>
          </p:nvPr>
        </p:nvSpPr>
        <p:spPr/>
        <p:txBody>
          <a:bodyPr/>
          <a:lstStyle/>
          <a:p>
            <a:r>
              <a:rPr lang="en-GB" cap="none" dirty="0"/>
              <a:t>Basic Toolchain Flow</a:t>
            </a:r>
          </a:p>
        </p:txBody>
      </p:sp>
      <p:sp>
        <p:nvSpPr>
          <p:cNvPr id="3" name="Text Placeholder 2">
            <a:extLst>
              <a:ext uri="{FF2B5EF4-FFF2-40B4-BE49-F238E27FC236}">
                <a16:creationId xmlns:a16="http://schemas.microsoft.com/office/drawing/2014/main" id="{4B30229C-293C-449C-B09C-466F728742BA}"/>
              </a:ext>
            </a:extLst>
          </p:cNvPr>
          <p:cNvSpPr>
            <a:spLocks noGrp="1"/>
          </p:cNvSpPr>
          <p:nvPr>
            <p:ph type="body" sz="quarter" idx="15"/>
          </p:nvPr>
        </p:nvSpPr>
        <p:spPr>
          <a:xfrm>
            <a:off x="4809867" y="300038"/>
            <a:ext cx="6997349" cy="1757363"/>
          </a:xfrm>
        </p:spPr>
        <p:txBody>
          <a:bodyPr/>
          <a:lstStyle/>
          <a:p>
            <a:r>
              <a:rPr lang="en-GB" sz="1800" b="1" dirty="0">
                <a:latin typeface="Calibri" panose="020F0502020204030204" pitchFamily="34" charset="0"/>
                <a:cs typeface="Calibri" panose="020F0502020204030204" pitchFamily="34" charset="0"/>
              </a:rPr>
              <a:t>Simple Rust programs can be created using:</a:t>
            </a:r>
          </a:p>
          <a:p>
            <a:pPr marL="285750"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Any text editor, e.g. Notepad, Vim, Nano etc.</a:t>
            </a:r>
          </a:p>
          <a:p>
            <a:pPr marL="285750"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The </a:t>
            </a:r>
            <a:r>
              <a:rPr lang="en-GB" sz="1800" b="1" dirty="0" err="1">
                <a:latin typeface="Consolas" panose="020B0609020204030204" pitchFamily="49" charset="0"/>
                <a:cs typeface="Calibri" panose="020F0502020204030204" pitchFamily="34" charset="0"/>
              </a:rPr>
              <a:t>rustc</a:t>
            </a:r>
            <a:r>
              <a:rPr lang="en-GB" sz="1800" dirty="0">
                <a:latin typeface="Calibri" panose="020F0502020204030204" pitchFamily="34" charset="0"/>
                <a:cs typeface="Calibri" panose="020F0502020204030204" pitchFamily="34" charset="0"/>
              </a:rPr>
              <a:t> compiler</a:t>
            </a:r>
          </a:p>
          <a:p>
            <a:r>
              <a:rPr lang="en-GB" sz="1800" b="1" dirty="0">
                <a:latin typeface="Calibri" panose="020F0502020204030204" pitchFamily="34" charset="0"/>
                <a:cs typeface="Calibri" panose="020F0502020204030204" pitchFamily="34" charset="0"/>
              </a:rPr>
              <a:t>Creates a standalone executable</a:t>
            </a: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Various IDEs can also be used</a:t>
            </a:r>
          </a:p>
          <a:p>
            <a:pPr marL="285750" indent="-285750">
              <a:buFont typeface="Arial" panose="020B0604020202020204" pitchFamily="34" charset="0"/>
              <a:buChar char="•"/>
            </a:pPr>
            <a:r>
              <a:rPr lang="en-GB" sz="1800" dirty="0">
                <a:latin typeface="Calibri" panose="020F0502020204030204" pitchFamily="34" charset="0"/>
                <a:cs typeface="Calibri" panose="020F0502020204030204" pitchFamily="34" charset="0"/>
              </a:rPr>
              <a:t>Microsoft Visual Code and JetBrains's IntelliJ  are well-supported</a:t>
            </a:r>
          </a:p>
          <a:p>
            <a:pPr>
              <a:spcBef>
                <a:spcPts val="1200"/>
              </a:spcBef>
            </a:pPr>
            <a:r>
              <a:rPr lang="en-GB" sz="1800" dirty="0">
                <a:latin typeface="Calibri" panose="020F0502020204030204" pitchFamily="34" charset="0"/>
                <a:cs typeface="Calibri" panose="020F0502020204030204" pitchFamily="34" charset="0"/>
              </a:rPr>
              <a:t>To create more complex tasks, use Rust's </a:t>
            </a:r>
            <a:r>
              <a:rPr lang="en-GB" sz="1800" b="1" dirty="0">
                <a:latin typeface="Calibri" panose="020F0502020204030204" pitchFamily="34" charset="0"/>
                <a:cs typeface="Calibri" panose="020F0502020204030204" pitchFamily="34" charset="0"/>
              </a:rPr>
              <a:t>Cargo</a:t>
            </a:r>
            <a:r>
              <a:rPr lang="en-GB" sz="1800" dirty="0">
                <a:latin typeface="Calibri" panose="020F0502020204030204" pitchFamily="34" charset="0"/>
                <a:cs typeface="Calibri" panose="020F0502020204030204" pitchFamily="34" charset="0"/>
              </a:rPr>
              <a:t> tool</a:t>
            </a:r>
          </a:p>
          <a:p>
            <a:endParaRPr lang="en-GB" sz="1800" dirty="0">
              <a:latin typeface="Calibri" panose="020F0502020204030204" pitchFamily="34" charset="0"/>
              <a:cs typeface="Calibri" panose="020F0502020204030204" pitchFamily="34" charset="0"/>
            </a:endParaRPr>
          </a:p>
          <a:p>
            <a:endParaRPr lang="en-GB" dirty="0">
              <a:latin typeface="Consolas" panose="020B0609020204030204" pitchFamily="49" charset="0"/>
            </a:endParaRPr>
          </a:p>
        </p:txBody>
      </p:sp>
      <p:sp>
        <p:nvSpPr>
          <p:cNvPr id="5" name="TextBox 4">
            <a:extLst>
              <a:ext uri="{FF2B5EF4-FFF2-40B4-BE49-F238E27FC236}">
                <a16:creationId xmlns:a16="http://schemas.microsoft.com/office/drawing/2014/main" id="{F3FC7F49-4861-49E9-886A-3DBD5B3A4B20}"/>
              </a:ext>
            </a:extLst>
          </p:cNvPr>
          <p:cNvSpPr txBox="1"/>
          <p:nvPr/>
        </p:nvSpPr>
        <p:spPr>
          <a:xfrm>
            <a:off x="4809867" y="1782395"/>
            <a:ext cx="5888614" cy="3293209"/>
          </a:xfrm>
          <a:prstGeom prst="rect">
            <a:avLst/>
          </a:prstGeom>
          <a:solidFill>
            <a:srgbClr val="000000"/>
          </a:solidFill>
        </p:spPr>
        <p:txBody>
          <a:bodyPr wrap="square">
            <a:spAutoFit/>
          </a:bodyPr>
          <a:lstStyle/>
          <a:p>
            <a:r>
              <a:rPr lang="en-GB" sz="1600" dirty="0">
                <a:solidFill>
                  <a:schemeClr val="bg2">
                    <a:lumMod val="75000"/>
                  </a:schemeClr>
                </a:solidFill>
                <a:latin typeface="Consolas" panose="020B0609020204030204" pitchFamily="49" charset="0"/>
              </a:rPr>
              <a:t>C:\Users\QA\rust&gt;</a:t>
            </a:r>
            <a:r>
              <a:rPr lang="en-GB" sz="1600" dirty="0">
                <a:solidFill>
                  <a:srgbClr val="FFFF00"/>
                </a:solidFill>
                <a:latin typeface="Consolas" panose="020B0609020204030204" pitchFamily="49" charset="0"/>
              </a:rPr>
              <a:t>type hello.rs</a:t>
            </a:r>
          </a:p>
          <a:p>
            <a:r>
              <a:rPr lang="en-GB" sz="1600" dirty="0">
                <a:solidFill>
                  <a:schemeClr val="accent2">
                    <a:lumMod val="40000"/>
                    <a:lumOff val="60000"/>
                  </a:schemeClr>
                </a:solidFill>
                <a:latin typeface="Consolas" panose="020B0609020204030204" pitchFamily="49" charset="0"/>
              </a:rPr>
              <a:t>// This is the main function</a:t>
            </a:r>
          </a:p>
          <a:p>
            <a:r>
              <a:rPr lang="en-GB" sz="1600" dirty="0" err="1">
                <a:solidFill>
                  <a:schemeClr val="accent2">
                    <a:lumMod val="40000"/>
                    <a:lumOff val="60000"/>
                  </a:schemeClr>
                </a:solidFill>
                <a:latin typeface="Consolas" panose="020B0609020204030204" pitchFamily="49" charset="0"/>
              </a:rPr>
              <a:t>fn</a:t>
            </a:r>
            <a:r>
              <a:rPr lang="en-GB" sz="1600" dirty="0">
                <a:solidFill>
                  <a:schemeClr val="accent2">
                    <a:lumMod val="40000"/>
                    <a:lumOff val="60000"/>
                  </a:schemeClr>
                </a:solidFill>
                <a:latin typeface="Consolas" panose="020B0609020204030204" pitchFamily="49" charset="0"/>
              </a:rPr>
              <a:t> main() {</a:t>
            </a:r>
          </a:p>
          <a:p>
            <a:r>
              <a:rPr lang="en-GB" sz="1600" dirty="0">
                <a:solidFill>
                  <a:schemeClr val="accent2">
                    <a:lumMod val="40000"/>
                    <a:lumOff val="60000"/>
                  </a:schemeClr>
                </a:solidFill>
                <a:latin typeface="Consolas" panose="020B0609020204030204" pitchFamily="49" charset="0"/>
              </a:rPr>
              <a:t>    // print text to the console</a:t>
            </a:r>
          </a:p>
          <a:p>
            <a:r>
              <a:rPr lang="en-GB" sz="1600" dirty="0">
                <a:solidFill>
                  <a:schemeClr val="accent2">
                    <a:lumMod val="40000"/>
                    <a:lumOff val="60000"/>
                  </a:schemeClr>
                </a:solidFill>
                <a:latin typeface="Consolas" panose="020B0609020204030204" pitchFamily="49" charset="0"/>
              </a:rPr>
              <a:t>    </a:t>
            </a:r>
            <a:r>
              <a:rPr lang="en-GB" sz="1600" dirty="0" err="1">
                <a:solidFill>
                  <a:schemeClr val="accent2">
                    <a:lumMod val="40000"/>
                    <a:lumOff val="60000"/>
                  </a:schemeClr>
                </a:solidFill>
                <a:latin typeface="Consolas" panose="020B0609020204030204" pitchFamily="49" charset="0"/>
              </a:rPr>
              <a:t>println</a:t>
            </a:r>
            <a:r>
              <a:rPr lang="en-GB" sz="1600" dirty="0">
                <a:solidFill>
                  <a:schemeClr val="accent2">
                    <a:lumMod val="40000"/>
                    <a:lumOff val="60000"/>
                  </a:schemeClr>
                </a:solidFill>
                <a:latin typeface="Consolas" panose="020B0609020204030204" pitchFamily="49" charset="0"/>
              </a:rPr>
              <a:t>!("Hello World!");</a:t>
            </a:r>
          </a:p>
          <a:p>
            <a:r>
              <a:rPr lang="en-GB" sz="1600" dirty="0">
                <a:solidFill>
                  <a:schemeClr val="accent2">
                    <a:lumMod val="40000"/>
                    <a:lumOff val="60000"/>
                  </a:schemeClr>
                </a:solidFill>
                <a:latin typeface="Consolas" panose="020B0609020204030204" pitchFamily="49" charset="0"/>
              </a:rPr>
              <a:t>}</a:t>
            </a:r>
          </a:p>
          <a:p>
            <a:endParaRPr lang="en-GB" sz="1600" dirty="0">
              <a:solidFill>
                <a:schemeClr val="bg1"/>
              </a:solidFill>
              <a:latin typeface="Consolas" panose="020B0609020204030204" pitchFamily="49" charset="0"/>
            </a:endParaRPr>
          </a:p>
          <a:p>
            <a:r>
              <a:rPr lang="en-GB" sz="1600" dirty="0">
                <a:solidFill>
                  <a:schemeClr val="bg2">
                    <a:lumMod val="75000"/>
                  </a:schemeClr>
                </a:solidFill>
                <a:latin typeface="Consolas" panose="020B0609020204030204" pitchFamily="49" charset="0"/>
              </a:rPr>
              <a:t>C:\Users\QA\rust&gt;</a:t>
            </a:r>
            <a:r>
              <a:rPr lang="en-GB" sz="1600" dirty="0">
                <a:solidFill>
                  <a:srgbClr val="FFFF00"/>
                </a:solidFill>
                <a:latin typeface="Consolas" panose="020B0609020204030204" pitchFamily="49" charset="0"/>
              </a:rPr>
              <a:t>rustc hello.rs</a:t>
            </a:r>
          </a:p>
          <a:p>
            <a:endParaRPr lang="en-GB" sz="1600" dirty="0">
              <a:solidFill>
                <a:schemeClr val="bg1"/>
              </a:solidFill>
              <a:latin typeface="Consolas" panose="020B0609020204030204" pitchFamily="49" charset="0"/>
            </a:endParaRPr>
          </a:p>
          <a:p>
            <a:r>
              <a:rPr lang="en-GB" sz="1600" dirty="0">
                <a:solidFill>
                  <a:schemeClr val="bg1"/>
                </a:solidFill>
                <a:latin typeface="Consolas" panose="020B0609020204030204" pitchFamily="49" charset="0"/>
              </a:rPr>
              <a:t>10/01/2021  10:33           152,576 hello.exe</a:t>
            </a:r>
          </a:p>
          <a:p>
            <a:endParaRPr lang="en-GB" sz="1600" dirty="0">
              <a:solidFill>
                <a:schemeClr val="bg1"/>
              </a:solidFill>
              <a:latin typeface="Consolas" panose="020B0609020204030204" pitchFamily="49" charset="0"/>
            </a:endParaRPr>
          </a:p>
          <a:p>
            <a:r>
              <a:rPr lang="en-GB" sz="1600" dirty="0">
                <a:solidFill>
                  <a:schemeClr val="bg2">
                    <a:lumMod val="75000"/>
                  </a:schemeClr>
                </a:solidFill>
                <a:latin typeface="Consolas" panose="020B0609020204030204" pitchFamily="49" charset="0"/>
              </a:rPr>
              <a:t>C:\Users\QA\rust&gt;</a:t>
            </a:r>
            <a:r>
              <a:rPr lang="en-GB" sz="1600" dirty="0">
                <a:solidFill>
                  <a:srgbClr val="FFFF00"/>
                </a:solidFill>
                <a:latin typeface="Consolas" panose="020B0609020204030204" pitchFamily="49" charset="0"/>
              </a:rPr>
              <a:t>hello.exe</a:t>
            </a:r>
          </a:p>
          <a:p>
            <a:r>
              <a:rPr lang="en-GB" sz="1600" dirty="0">
                <a:solidFill>
                  <a:schemeClr val="bg1"/>
                </a:solidFill>
                <a:latin typeface="Consolas" panose="020B0609020204030204" pitchFamily="49" charset="0"/>
              </a:rPr>
              <a:t>Hello World!</a:t>
            </a:r>
          </a:p>
        </p:txBody>
      </p:sp>
      <p:pic>
        <p:nvPicPr>
          <p:cNvPr id="4" name="Picture 2" descr="Check out the new Microsoft Windows logo designed by Apple | Cult of Mac">
            <a:extLst>
              <a:ext uri="{FF2B5EF4-FFF2-40B4-BE49-F238E27FC236}">
                <a16:creationId xmlns:a16="http://schemas.microsoft.com/office/drawing/2014/main" id="{0E01CB99-229C-6AA1-D7C0-4C47B0B4C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8370" y="1782395"/>
            <a:ext cx="431800" cy="43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59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Rust installation</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Installing a basic Rust toolchain</a:t>
            </a:r>
          </a:p>
          <a:p>
            <a:endParaRPr lang="en-GB" dirty="0"/>
          </a:p>
        </p:txBody>
      </p:sp>
    </p:spTree>
    <p:extLst>
      <p:ext uri="{BB962C8B-B14F-4D97-AF65-F5344CB8AC3E}">
        <p14:creationId xmlns:p14="http://schemas.microsoft.com/office/powerpoint/2010/main" val="3548829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Rust demonstration</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Building a quick Rust program to demonstrate tools and core syntax, using Cargo</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4180D-83E1-480A-8AFD-EAA7F831AD0C}"/>
              </a:ext>
            </a:extLst>
          </p:cNvPr>
          <p:cNvSpPr>
            <a:spLocks noGrp="1"/>
          </p:cNvSpPr>
          <p:nvPr>
            <p:ph type="body" sz="quarter" idx="10"/>
          </p:nvPr>
        </p:nvSpPr>
        <p:spPr/>
        <p:txBody>
          <a:bodyPr/>
          <a:lstStyle/>
          <a:p>
            <a:r>
              <a:rPr lang="en-GB" sz="3600" cap="none" dirty="0"/>
              <a:t>Common C Memory Issues – what problems are we trying to avoid?</a:t>
            </a:r>
          </a:p>
          <a:p>
            <a:endParaRPr lang="en-GB" sz="3600" dirty="0"/>
          </a:p>
        </p:txBody>
      </p:sp>
      <p:pic>
        <p:nvPicPr>
          <p:cNvPr id="12" name="Graphic 11" descr="Brain">
            <a:extLst>
              <a:ext uri="{FF2B5EF4-FFF2-40B4-BE49-F238E27FC236}">
                <a16:creationId xmlns:a16="http://schemas.microsoft.com/office/drawing/2014/main" id="{A8121B55-5438-4FF0-926F-3F3A3398B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1432" y="1550766"/>
            <a:ext cx="914400" cy="914400"/>
          </a:xfrm>
          <a:prstGeom prst="rect">
            <a:avLst/>
          </a:prstGeom>
        </p:spPr>
      </p:pic>
      <p:pic>
        <p:nvPicPr>
          <p:cNvPr id="16" name="Graphic 15" descr="Blockchain">
            <a:extLst>
              <a:ext uri="{FF2B5EF4-FFF2-40B4-BE49-F238E27FC236}">
                <a16:creationId xmlns:a16="http://schemas.microsoft.com/office/drawing/2014/main" id="{3BB51A81-0E3C-4A35-B7B0-39426977D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0800" y="5179688"/>
            <a:ext cx="914400" cy="914400"/>
          </a:xfrm>
          <a:prstGeom prst="rect">
            <a:avLst/>
          </a:prstGeom>
        </p:spPr>
      </p:pic>
      <p:pic>
        <p:nvPicPr>
          <p:cNvPr id="18" name="Graphic 17" descr="Gears">
            <a:extLst>
              <a:ext uri="{FF2B5EF4-FFF2-40B4-BE49-F238E27FC236}">
                <a16:creationId xmlns:a16="http://schemas.microsoft.com/office/drawing/2014/main" id="{C3E0E9AC-253A-4F49-A9B4-B0C9DEF38C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3070259"/>
            <a:ext cx="914400" cy="914400"/>
          </a:xfrm>
          <a:prstGeom prst="rect">
            <a:avLst/>
          </a:prstGeom>
        </p:spPr>
      </p:pic>
      <p:sp>
        <p:nvSpPr>
          <p:cNvPr id="8" name="TextBox 7">
            <a:extLst>
              <a:ext uri="{FF2B5EF4-FFF2-40B4-BE49-F238E27FC236}">
                <a16:creationId xmlns:a16="http://schemas.microsoft.com/office/drawing/2014/main" id="{F0585DFD-5689-48CF-8368-CCC2B0796414}"/>
              </a:ext>
            </a:extLst>
          </p:cNvPr>
          <p:cNvSpPr txBox="1"/>
          <p:nvPr/>
        </p:nvSpPr>
        <p:spPr>
          <a:xfrm>
            <a:off x="4450326" y="299342"/>
            <a:ext cx="7622612" cy="646331"/>
          </a:xfrm>
          <a:prstGeom prst="rect">
            <a:avLst/>
          </a:prstGeom>
          <a:noFill/>
        </p:spPr>
        <p:txBody>
          <a:bodyPr wrap="square">
            <a:spAutoFit/>
          </a:bodyPr>
          <a:lstStyle/>
          <a:p>
            <a:r>
              <a:rPr lang="en-GB" sz="1800" b="1" dirty="0">
                <a:latin typeface="+mn-lt"/>
              </a:rPr>
              <a:t>Let's revisit those five common memory issues and examine eac</a:t>
            </a:r>
            <a:r>
              <a:rPr lang="en-GB" b="1" dirty="0"/>
              <a:t>h one in more detail…</a:t>
            </a:r>
            <a:endParaRPr lang="en-GB" sz="1800" b="1" dirty="0">
              <a:latin typeface="+mn-lt"/>
            </a:endParaRPr>
          </a:p>
        </p:txBody>
      </p:sp>
      <p:graphicFrame>
        <p:nvGraphicFramePr>
          <p:cNvPr id="9" name="Content Placeholder 6">
            <a:extLst>
              <a:ext uri="{FF2B5EF4-FFF2-40B4-BE49-F238E27FC236}">
                <a16:creationId xmlns:a16="http://schemas.microsoft.com/office/drawing/2014/main" id="{B718774F-5EC6-44AA-8702-B06FC6C61302}"/>
              </a:ext>
            </a:extLst>
          </p:cNvPr>
          <p:cNvGraphicFramePr>
            <a:graphicFrameLocks/>
          </p:cNvGraphicFramePr>
          <p:nvPr/>
        </p:nvGraphicFramePr>
        <p:xfrm>
          <a:off x="5095754" y="1188133"/>
          <a:ext cx="6331756" cy="53705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5972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2DC6B-1556-4B10-8C3F-AC859F63887E}"/>
              </a:ext>
            </a:extLst>
          </p:cNvPr>
          <p:cNvSpPr>
            <a:spLocks noGrp="1"/>
          </p:cNvSpPr>
          <p:nvPr>
            <p:ph type="body" sz="quarter" idx="10"/>
          </p:nvPr>
        </p:nvSpPr>
        <p:spPr/>
        <p:txBody>
          <a:bodyPr/>
          <a:lstStyle/>
          <a:p>
            <a:r>
              <a:rPr lang="en-GB" cap="none" dirty="0"/>
              <a:t>1. Wild Pointers</a:t>
            </a:r>
          </a:p>
        </p:txBody>
      </p:sp>
      <p:sp>
        <p:nvSpPr>
          <p:cNvPr id="3" name="Text Placeholder 2">
            <a:extLst>
              <a:ext uri="{FF2B5EF4-FFF2-40B4-BE49-F238E27FC236}">
                <a16:creationId xmlns:a16="http://schemas.microsoft.com/office/drawing/2014/main" id="{192557BA-8913-4B23-AF3A-B74DC6D4977B}"/>
              </a:ext>
            </a:extLst>
          </p:cNvPr>
          <p:cNvSpPr>
            <a:spLocks noGrp="1"/>
          </p:cNvSpPr>
          <p:nvPr>
            <p:ph type="body" sz="quarter" idx="15"/>
          </p:nvPr>
        </p:nvSpPr>
        <p:spPr>
          <a:xfrm>
            <a:off x="4808538" y="564172"/>
            <a:ext cx="6850062" cy="4094163"/>
          </a:xfrm>
        </p:spPr>
        <p:txBody>
          <a:bodyPr/>
          <a:lstStyle/>
          <a:p>
            <a:pPr defTabSz="987425">
              <a:lnSpc>
                <a:spcPct val="110000"/>
              </a:lnSpc>
            </a:pPr>
            <a:r>
              <a:rPr lang="en-GB" sz="1800" b="1" dirty="0">
                <a:latin typeface="+mn-lt"/>
              </a:rPr>
              <a:t>What is a wild pointer?</a:t>
            </a:r>
          </a:p>
          <a:p>
            <a:pPr defTabSz="987425">
              <a:lnSpc>
                <a:spcPct val="110000"/>
              </a:lnSpc>
              <a:spcAft>
                <a:spcPts val="1200"/>
              </a:spcAft>
            </a:pPr>
            <a:r>
              <a:rPr lang="en-GB" sz="1800" b="1" dirty="0">
                <a:latin typeface="+mn-lt"/>
              </a:rPr>
              <a:t>Answer:  </a:t>
            </a:r>
            <a:r>
              <a:rPr lang="en-GB" sz="1800" dirty="0">
                <a:latin typeface="+mn-lt"/>
              </a:rPr>
              <a:t>A declared - </a:t>
            </a:r>
            <a:r>
              <a:rPr lang="en-GB" sz="1800" i="1" dirty="0">
                <a:latin typeface="+mn-lt"/>
              </a:rPr>
              <a:t>but uninitialized </a:t>
            </a:r>
            <a:r>
              <a:rPr lang="en-GB" sz="1800" dirty="0">
                <a:latin typeface="+mn-lt"/>
              </a:rPr>
              <a:t>– pointer</a:t>
            </a:r>
          </a:p>
          <a:p>
            <a:pPr defTabSz="987425">
              <a:lnSpc>
                <a:spcPct val="110000"/>
              </a:lnSpc>
              <a:spcAft>
                <a:spcPts val="1200"/>
              </a:spcAft>
            </a:pPr>
            <a:endParaRPr lang="en-GB" sz="2000" dirty="0">
              <a:latin typeface="+mn-lt"/>
            </a:endParaRPr>
          </a:p>
          <a:p>
            <a:pPr defTabSz="987425">
              <a:lnSpc>
                <a:spcPct val="110000"/>
              </a:lnSpc>
              <a:spcAft>
                <a:spcPts val="1200"/>
              </a:spcAft>
            </a:pPr>
            <a:endParaRPr lang="en-GB" sz="2000" dirty="0">
              <a:latin typeface="+mn-lt"/>
            </a:endParaRPr>
          </a:p>
          <a:p>
            <a:pPr defTabSz="987425">
              <a:lnSpc>
                <a:spcPct val="110000"/>
              </a:lnSpc>
              <a:spcAft>
                <a:spcPts val="1200"/>
              </a:spcAft>
            </a:pPr>
            <a:endParaRPr lang="en-GB" sz="2000" dirty="0">
              <a:latin typeface="+mn-lt"/>
            </a:endParaRPr>
          </a:p>
          <a:p>
            <a:pPr defTabSz="987425">
              <a:lnSpc>
                <a:spcPct val="110000"/>
              </a:lnSpc>
              <a:spcAft>
                <a:spcPts val="1200"/>
              </a:spcAft>
            </a:pPr>
            <a:endParaRPr lang="en-GB" sz="2000" dirty="0">
              <a:latin typeface="+mn-lt"/>
            </a:endParaRPr>
          </a:p>
          <a:p>
            <a:pPr defTabSz="987425">
              <a:lnSpc>
                <a:spcPct val="110000"/>
              </a:lnSpc>
              <a:spcAft>
                <a:spcPts val="1200"/>
              </a:spcAft>
            </a:pPr>
            <a:endParaRPr lang="en-GB" sz="2000" dirty="0">
              <a:latin typeface="+mn-lt"/>
            </a:endParaRPr>
          </a:p>
          <a:p>
            <a:pPr defTabSz="987425">
              <a:lnSpc>
                <a:spcPct val="110000"/>
              </a:lnSpc>
              <a:spcAft>
                <a:spcPts val="1200"/>
              </a:spcAft>
            </a:pPr>
            <a:endParaRPr lang="en-GB" sz="2000" dirty="0">
              <a:latin typeface="+mn-lt"/>
            </a:endParaRPr>
          </a:p>
          <a:p>
            <a:pPr defTabSz="987425">
              <a:lnSpc>
                <a:spcPct val="110000"/>
              </a:lnSpc>
              <a:spcAft>
                <a:spcPts val="1200"/>
              </a:spcAft>
            </a:pPr>
            <a:r>
              <a:rPr lang="en-GB" sz="1800" b="1" dirty="0">
                <a:latin typeface="+mn-lt"/>
              </a:rPr>
              <a:t>"</a:t>
            </a:r>
            <a:r>
              <a:rPr lang="en-GB" sz="1800" b="1" dirty="0" err="1">
                <a:latin typeface="Consolas" panose="020B0609020204030204" pitchFamily="49" charset="0"/>
              </a:rPr>
              <a:t>my_ptr</a:t>
            </a:r>
            <a:r>
              <a:rPr lang="en-GB" sz="1800" b="1" dirty="0">
                <a:latin typeface="+mn-lt"/>
              </a:rPr>
              <a:t>" has no assigned value, so the pointer is considered "wild" </a:t>
            </a:r>
          </a:p>
          <a:p>
            <a:pPr marL="342900" indent="-342900" defTabSz="987425">
              <a:lnSpc>
                <a:spcPct val="110000"/>
              </a:lnSpc>
              <a:spcAft>
                <a:spcPts val="1200"/>
              </a:spcAft>
              <a:buFont typeface="Arial" panose="020B0604020202020204" pitchFamily="34" charset="0"/>
              <a:buChar char="•"/>
            </a:pPr>
            <a:r>
              <a:rPr lang="en-GB" sz="1800" dirty="0">
                <a:latin typeface="+mn-lt"/>
              </a:rPr>
              <a:t>and potentially dangerous if dereferenced</a:t>
            </a:r>
          </a:p>
          <a:p>
            <a:pPr defTabSz="987425">
              <a:spcBef>
                <a:spcPts val="1200"/>
              </a:spcBef>
              <a:spcAft>
                <a:spcPts val="0"/>
              </a:spcAft>
            </a:pPr>
            <a:r>
              <a:rPr lang="en-GB" sz="1800" b="1" dirty="0">
                <a:solidFill>
                  <a:srgbClr val="000000"/>
                </a:solidFill>
              </a:rPr>
              <a:t>Fix using:</a:t>
            </a:r>
          </a:p>
          <a:p>
            <a:pPr defTabSz="987425">
              <a:lnSpc>
                <a:spcPct val="110000"/>
              </a:lnSpc>
              <a:spcAft>
                <a:spcPts val="1200"/>
              </a:spcAft>
            </a:pPr>
            <a:r>
              <a:rPr lang="en-US" dirty="0">
                <a:solidFill>
                  <a:schemeClr val="bg1">
                    <a:lumMod val="75000"/>
                  </a:schemeClr>
                </a:solidFill>
                <a:highlight>
                  <a:srgbClr val="000000"/>
                </a:highlight>
                <a:latin typeface="Consolas" panose="020B0609020204030204" pitchFamily="49" charset="0"/>
              </a:rPr>
              <a:t>int</a:t>
            </a:r>
            <a:r>
              <a:rPr lang="en-US" dirty="0">
                <a:solidFill>
                  <a:schemeClr val="bg1"/>
                </a:solidFill>
                <a:highlight>
                  <a:srgbClr val="000000"/>
                </a:highlight>
                <a:latin typeface="Consolas" panose="020B0609020204030204" pitchFamily="49" charset="0"/>
              </a:rPr>
              <a:t> * </a:t>
            </a:r>
            <a:r>
              <a:rPr lang="en-US" dirty="0" err="1">
                <a:solidFill>
                  <a:schemeClr val="bg1"/>
                </a:solidFill>
                <a:highlight>
                  <a:srgbClr val="000000"/>
                </a:highlight>
                <a:latin typeface="Consolas" panose="020B0609020204030204" pitchFamily="49" charset="0"/>
              </a:rPr>
              <a:t>my_ptr</a:t>
            </a:r>
            <a:r>
              <a:rPr lang="en-US" dirty="0">
                <a:solidFill>
                  <a:schemeClr val="bg1"/>
                </a:solidFill>
                <a:highlight>
                  <a:srgbClr val="000000"/>
                </a:highlight>
                <a:latin typeface="Consolas" panose="020B0609020204030204" pitchFamily="49" charset="0"/>
              </a:rPr>
              <a:t> </a:t>
            </a:r>
            <a:r>
              <a:rPr lang="en-US" dirty="0">
                <a:solidFill>
                  <a:srgbClr val="FFFF00"/>
                </a:solidFill>
                <a:highlight>
                  <a:srgbClr val="000000"/>
                </a:highlight>
                <a:latin typeface="Consolas" panose="020B0609020204030204" pitchFamily="49" charset="0"/>
              </a:rPr>
              <a:t>= NULL</a:t>
            </a:r>
            <a:r>
              <a:rPr lang="en-US" dirty="0">
                <a:solidFill>
                  <a:schemeClr val="bg1"/>
                </a:solidFill>
                <a:highlight>
                  <a:srgbClr val="000000"/>
                </a:highlight>
                <a:latin typeface="Consolas" panose="020B0609020204030204" pitchFamily="49" charset="0"/>
              </a:rPr>
              <a:t>;</a:t>
            </a:r>
          </a:p>
          <a:p>
            <a:pPr defTabSz="987425">
              <a:lnSpc>
                <a:spcPct val="110000"/>
              </a:lnSpc>
              <a:spcAft>
                <a:spcPts val="1200"/>
              </a:spcAft>
            </a:pPr>
            <a:endParaRPr lang="en-GB" sz="2000" dirty="0"/>
          </a:p>
          <a:p>
            <a:pPr marL="285750" indent="-285750">
              <a:lnSpc>
                <a:spcPct val="110000"/>
              </a:lnSpc>
              <a:spcAft>
                <a:spcPts val="1200"/>
              </a:spcAft>
              <a:buFont typeface="Arial" panose="020B0604020202020204" pitchFamily="34" charset="0"/>
              <a:buChar char="•"/>
            </a:pPr>
            <a:endParaRPr lang="en-GB" sz="1800" dirty="0">
              <a:latin typeface="+mn-lt"/>
            </a:endParaRPr>
          </a:p>
          <a:p>
            <a:pPr>
              <a:lnSpc>
                <a:spcPct val="110000"/>
              </a:lnSpc>
              <a:spcAft>
                <a:spcPts val="1200"/>
              </a:spcAft>
            </a:pPr>
            <a:endParaRPr lang="en-GB" sz="2000" dirty="0"/>
          </a:p>
          <a:p>
            <a:pPr>
              <a:lnSpc>
                <a:spcPct val="110000"/>
              </a:lnSpc>
              <a:spcAft>
                <a:spcPts val="1200"/>
              </a:spcAft>
            </a:pPr>
            <a:endParaRPr lang="en-GB" sz="2000" dirty="0"/>
          </a:p>
        </p:txBody>
      </p:sp>
      <p:sp>
        <p:nvSpPr>
          <p:cNvPr id="5" name="TextBox 4">
            <a:extLst>
              <a:ext uri="{FF2B5EF4-FFF2-40B4-BE49-F238E27FC236}">
                <a16:creationId xmlns:a16="http://schemas.microsoft.com/office/drawing/2014/main" id="{00B17DFE-2B77-4189-9062-94F7C5C51CA1}"/>
              </a:ext>
            </a:extLst>
          </p:cNvPr>
          <p:cNvSpPr txBox="1"/>
          <p:nvPr/>
        </p:nvSpPr>
        <p:spPr>
          <a:xfrm>
            <a:off x="4819443" y="1786110"/>
            <a:ext cx="5059688" cy="2270622"/>
          </a:xfrm>
          <a:prstGeom prst="rect">
            <a:avLst/>
          </a:prstGeom>
          <a:solidFill>
            <a:srgbClr val="000000"/>
          </a:solidFill>
        </p:spPr>
        <p:txBody>
          <a:bodyPr wrap="square">
            <a:spAutoFit/>
          </a:bodyPr>
          <a:lstStyle/>
          <a:p>
            <a:pPr defTabSz="987425">
              <a:lnSpc>
                <a:spcPct val="110000"/>
              </a:lnSpc>
              <a:spcAft>
                <a:spcPts val="1200"/>
              </a:spcAft>
            </a:pPr>
            <a:r>
              <a:rPr lang="en-US" sz="1400" dirty="0">
                <a:solidFill>
                  <a:schemeClr val="bg1"/>
                </a:solidFill>
                <a:latin typeface="Consolas" panose="020B0609020204030204" pitchFamily="49" charset="0"/>
              </a:rPr>
              <a:t>#include &lt;</a:t>
            </a:r>
            <a:r>
              <a:rPr lang="en-US" sz="1400" dirty="0" err="1">
                <a:solidFill>
                  <a:schemeClr val="bg1"/>
                </a:solidFill>
                <a:latin typeface="Consolas" panose="020B0609020204030204" pitchFamily="49" charset="0"/>
              </a:rPr>
              <a:t>stdio.h</a:t>
            </a:r>
            <a:r>
              <a:rPr lang="en-US" sz="1400" dirty="0">
                <a:solidFill>
                  <a:schemeClr val="bg1"/>
                </a:solidFill>
                <a:latin typeface="Consolas" panose="020B0609020204030204" pitchFamily="49" charset="0"/>
              </a:rPr>
              <a:t>&gt;</a:t>
            </a:r>
          </a:p>
          <a:p>
            <a:pPr defTabSz="987425">
              <a:lnSpc>
                <a:spcPct val="110000"/>
              </a:lnSpc>
              <a:spcAft>
                <a:spcPts val="1200"/>
              </a:spcAft>
            </a:pPr>
            <a:r>
              <a:rPr lang="en-US" sz="1400" dirty="0">
                <a:solidFill>
                  <a:schemeClr val="bg1">
                    <a:lumMod val="75000"/>
                  </a:schemeClr>
                </a:solidFill>
                <a:latin typeface="Consolas" panose="020B0609020204030204" pitchFamily="49" charset="0"/>
              </a:rPr>
              <a:t>int</a:t>
            </a:r>
            <a:r>
              <a:rPr lang="en-US" sz="1400" dirty="0">
                <a:solidFill>
                  <a:schemeClr val="bg1"/>
                </a:solidFill>
                <a:latin typeface="Consolas" panose="020B0609020204030204" pitchFamily="49" charset="0"/>
              </a:rPr>
              <a:t> main() {</a:t>
            </a:r>
          </a:p>
          <a:p>
            <a:pPr defTabSz="987425">
              <a:lnSpc>
                <a:spcPct val="110000"/>
              </a:lnSpc>
              <a:spcAft>
                <a:spcPts val="1200"/>
              </a:spcAft>
            </a:pPr>
            <a:r>
              <a:rPr lang="en-US" sz="1400" dirty="0">
                <a:solidFill>
                  <a:schemeClr val="bg1"/>
                </a:solidFill>
                <a:latin typeface="Consolas" panose="020B0609020204030204" pitchFamily="49" charset="0"/>
              </a:rPr>
              <a:t>  </a:t>
            </a:r>
            <a:r>
              <a:rPr lang="en-US" sz="1400" dirty="0">
                <a:solidFill>
                  <a:schemeClr val="bg1">
                    <a:lumMod val="75000"/>
                  </a:schemeClr>
                </a:solidFill>
                <a:latin typeface="Consolas" panose="020B0609020204030204" pitchFamily="49" charset="0"/>
              </a:rPr>
              <a:t>int</a:t>
            </a:r>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my_ptr</a:t>
            </a:r>
            <a:r>
              <a:rPr lang="en-US" sz="1400" dirty="0">
                <a:solidFill>
                  <a:schemeClr val="bg1"/>
                </a:solidFill>
                <a:latin typeface="Consolas" panose="020B0609020204030204" pitchFamily="49" charset="0"/>
              </a:rPr>
              <a:t>;</a:t>
            </a:r>
          </a:p>
          <a:p>
            <a:pPr defTabSz="987425">
              <a:lnSpc>
                <a:spcPct val="110000"/>
              </a:lnSpc>
              <a:spcAft>
                <a:spcPts val="1200"/>
              </a:spcAft>
            </a:pPr>
            <a:r>
              <a:rPr lang="en-US" sz="1400" dirty="0">
                <a:solidFill>
                  <a:schemeClr val="bg1"/>
                </a:solidFill>
                <a:latin typeface="Consolas" panose="020B0609020204030204" pitchFamily="49" charset="0"/>
              </a:rPr>
              <a:t>  </a:t>
            </a:r>
            <a:r>
              <a:rPr lang="en-US" sz="1400" dirty="0" err="1">
                <a:solidFill>
                  <a:schemeClr val="accent3">
                    <a:lumMod val="40000"/>
                    <a:lumOff val="60000"/>
                  </a:schemeClr>
                </a:solidFill>
                <a:latin typeface="Consolas" panose="020B0609020204030204" pitchFamily="49" charset="0"/>
              </a:rPr>
              <a:t>printf</a:t>
            </a:r>
            <a:r>
              <a:rPr lang="en-US" sz="1400" dirty="0">
                <a:solidFill>
                  <a:schemeClr val="bg1"/>
                </a:solidFill>
                <a:latin typeface="Consolas" panose="020B0609020204030204" pitchFamily="49" charset="0"/>
              </a:rPr>
              <a:t>(</a:t>
            </a:r>
            <a:r>
              <a:rPr lang="en-US" sz="1400" dirty="0">
                <a:solidFill>
                  <a:srgbClr val="00B050"/>
                </a:solidFill>
                <a:latin typeface="Consolas" panose="020B0609020204030204" pitchFamily="49" charset="0"/>
              </a:rPr>
              <a:t>"%p"</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my_ptr</a:t>
            </a:r>
            <a:r>
              <a:rPr lang="en-US" sz="1400" dirty="0">
                <a:solidFill>
                  <a:schemeClr val="bg1"/>
                </a:solidFill>
                <a:latin typeface="Consolas" panose="020B0609020204030204" pitchFamily="49" charset="0"/>
              </a:rPr>
              <a:t>);</a:t>
            </a:r>
          </a:p>
          <a:p>
            <a:pPr defTabSz="987425">
              <a:lnSpc>
                <a:spcPct val="110000"/>
              </a:lnSpc>
              <a:spcAft>
                <a:spcPts val="1200"/>
              </a:spcAft>
            </a:pPr>
            <a:r>
              <a:rPr lang="en-US" sz="1400" dirty="0">
                <a:solidFill>
                  <a:schemeClr val="bg1"/>
                </a:solidFill>
                <a:latin typeface="Consolas" panose="020B0609020204030204" pitchFamily="49" charset="0"/>
              </a:rPr>
              <a:t>  </a:t>
            </a:r>
            <a:r>
              <a:rPr lang="en-US" sz="1400" dirty="0">
                <a:solidFill>
                  <a:srgbClr val="20D3FF"/>
                </a:solidFill>
                <a:latin typeface="Consolas" panose="020B0609020204030204" pitchFamily="49" charset="0"/>
              </a:rPr>
              <a:t>return</a:t>
            </a:r>
            <a:r>
              <a:rPr lang="en-US" sz="1400" dirty="0">
                <a:solidFill>
                  <a:schemeClr val="bg1"/>
                </a:solidFill>
                <a:latin typeface="Consolas" panose="020B0609020204030204" pitchFamily="49" charset="0"/>
              </a:rPr>
              <a:t> 0;</a:t>
            </a:r>
          </a:p>
          <a:p>
            <a:pPr defTabSz="987425">
              <a:lnSpc>
                <a:spcPct val="110000"/>
              </a:lnSpc>
              <a:spcAft>
                <a:spcPts val="1200"/>
              </a:spcAft>
            </a:pPr>
            <a:r>
              <a:rPr lang="en-US" sz="1400" dirty="0">
                <a:solidFill>
                  <a:schemeClr val="bg1"/>
                </a:solidFill>
                <a:latin typeface="Consolas" panose="020B0609020204030204" pitchFamily="49" charset="0"/>
              </a:rPr>
              <a:t>}</a:t>
            </a:r>
            <a:endParaRPr lang="en-GB" sz="1400" dirty="0">
              <a:solidFill>
                <a:schemeClr val="bg1"/>
              </a:solidFill>
              <a:latin typeface="Consolas" panose="020B0609020204030204" pitchFamily="49" charset="0"/>
            </a:endParaRPr>
          </a:p>
        </p:txBody>
      </p:sp>
      <p:pic>
        <p:nvPicPr>
          <p:cNvPr id="9" name="Graphic 8" descr="Skull">
            <a:extLst>
              <a:ext uri="{FF2B5EF4-FFF2-40B4-BE49-F238E27FC236}">
                <a16:creationId xmlns:a16="http://schemas.microsoft.com/office/drawing/2014/main" id="{4EDB0009-6C9E-4BF4-85AE-398B47B6D9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0856" y="2268783"/>
            <a:ext cx="379530" cy="379530"/>
          </a:xfrm>
          <a:prstGeom prst="rect">
            <a:avLst/>
          </a:prstGeom>
        </p:spPr>
      </p:pic>
      <p:pic>
        <p:nvPicPr>
          <p:cNvPr id="6" name="Picture 5">
            <a:extLst>
              <a:ext uri="{FF2B5EF4-FFF2-40B4-BE49-F238E27FC236}">
                <a16:creationId xmlns:a16="http://schemas.microsoft.com/office/drawing/2014/main" id="{C6DC5AA7-ABFA-4FA5-A1C7-8C8C94DCEDDE}"/>
              </a:ext>
            </a:extLst>
          </p:cNvPr>
          <p:cNvPicPr>
            <a:picLocks noChangeAspect="1"/>
          </p:cNvPicPr>
          <p:nvPr/>
        </p:nvPicPr>
        <p:blipFill>
          <a:blip r:embed="rId5"/>
          <a:stretch>
            <a:fillRect/>
          </a:stretch>
        </p:blipFill>
        <p:spPr>
          <a:xfrm>
            <a:off x="10568307" y="1786110"/>
            <a:ext cx="365791" cy="379530"/>
          </a:xfrm>
          <a:prstGeom prst="rect">
            <a:avLst/>
          </a:prstGeom>
        </p:spPr>
      </p:pic>
    </p:spTree>
    <p:extLst>
      <p:ext uri="{BB962C8B-B14F-4D97-AF65-F5344CB8AC3E}">
        <p14:creationId xmlns:p14="http://schemas.microsoft.com/office/powerpoint/2010/main" val="73143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BBE14-0663-4D7D-9F84-3536A891B1FB}"/>
              </a:ext>
            </a:extLst>
          </p:cNvPr>
          <p:cNvSpPr>
            <a:spLocks noGrp="1"/>
          </p:cNvSpPr>
          <p:nvPr>
            <p:ph type="body" sz="quarter" idx="10"/>
          </p:nvPr>
        </p:nvSpPr>
        <p:spPr/>
        <p:txBody>
          <a:bodyPr/>
          <a:lstStyle/>
          <a:p>
            <a:r>
              <a:rPr lang="en-GB" sz="4400" cap="none" dirty="0"/>
              <a:t>2. Memory Leak</a:t>
            </a:r>
          </a:p>
        </p:txBody>
      </p:sp>
      <p:sp>
        <p:nvSpPr>
          <p:cNvPr id="8" name="TextBox 7">
            <a:extLst>
              <a:ext uri="{FF2B5EF4-FFF2-40B4-BE49-F238E27FC236}">
                <a16:creationId xmlns:a16="http://schemas.microsoft.com/office/drawing/2014/main" id="{C069D13A-92FD-4C51-B206-03B4E8E3B1A3}"/>
              </a:ext>
            </a:extLst>
          </p:cNvPr>
          <p:cNvSpPr txBox="1"/>
          <p:nvPr/>
        </p:nvSpPr>
        <p:spPr>
          <a:xfrm>
            <a:off x="4656802" y="977922"/>
            <a:ext cx="7121196" cy="2972480"/>
          </a:xfrm>
          <a:prstGeom prst="rect">
            <a:avLst/>
          </a:prstGeom>
          <a:noFill/>
        </p:spPr>
        <p:txBody>
          <a:bodyPr wrap="square">
            <a:spAutoFit/>
          </a:bodyPr>
          <a:lstStyle/>
          <a:p>
            <a:pPr defTabSz="987425">
              <a:lnSpc>
                <a:spcPct val="110000"/>
              </a:lnSpc>
            </a:pPr>
            <a:r>
              <a:rPr lang="en-GB" sz="1800" b="1" dirty="0">
                <a:latin typeface="+mn-lt"/>
              </a:rPr>
              <a:t>What is a memory leak?</a:t>
            </a:r>
          </a:p>
          <a:p>
            <a:pPr marL="285750" indent="-285750">
              <a:lnSpc>
                <a:spcPct val="110000"/>
              </a:lnSpc>
              <a:buFont typeface="Arial" panose="020B0604020202020204" pitchFamily="34" charset="0"/>
              <a:buChar char="•"/>
            </a:pPr>
            <a:endParaRPr lang="en-GB" dirty="0"/>
          </a:p>
          <a:p>
            <a:pPr defTabSz="987425">
              <a:lnSpc>
                <a:spcPct val="110000"/>
              </a:lnSpc>
              <a:spcAft>
                <a:spcPts val="1200"/>
              </a:spcAft>
            </a:pPr>
            <a:r>
              <a:rPr lang="en-GB" b="1" dirty="0"/>
              <a:t>Answer:  </a:t>
            </a:r>
            <a:r>
              <a:rPr lang="en-GB" dirty="0"/>
              <a:t>Valid allocated memory which is no longer pointed to.</a:t>
            </a:r>
          </a:p>
          <a:p>
            <a:pPr defTabSz="987425">
              <a:lnSpc>
                <a:spcPct val="110000"/>
              </a:lnSpc>
              <a:spcAft>
                <a:spcPts val="1200"/>
              </a:spcAft>
            </a:pPr>
            <a:endParaRPr lang="en-GB" dirty="0"/>
          </a:p>
          <a:p>
            <a:pPr defTabSz="987425">
              <a:lnSpc>
                <a:spcPct val="110000"/>
              </a:lnSpc>
              <a:spcAft>
                <a:spcPts val="1200"/>
              </a:spcAft>
            </a:pPr>
            <a:r>
              <a:rPr lang="en-GB" dirty="0"/>
              <a:t>In C, when memory is dynamically allocated it must eventually be deallocated using </a:t>
            </a:r>
            <a:r>
              <a:rPr lang="en-GB" b="1" dirty="0"/>
              <a:t>free</a:t>
            </a:r>
            <a:r>
              <a:rPr lang="en-GB" dirty="0"/>
              <a:t> function</a:t>
            </a:r>
          </a:p>
          <a:p>
            <a:pPr defTabSz="987425">
              <a:lnSpc>
                <a:spcPct val="110000"/>
              </a:lnSpc>
              <a:spcAft>
                <a:spcPts val="1200"/>
              </a:spcAft>
            </a:pPr>
            <a:r>
              <a:rPr lang="en-GB" b="1" dirty="0"/>
              <a:t>Example:</a:t>
            </a:r>
          </a:p>
        </p:txBody>
      </p:sp>
      <p:sp>
        <p:nvSpPr>
          <p:cNvPr id="6" name="TextBox 5">
            <a:extLst>
              <a:ext uri="{FF2B5EF4-FFF2-40B4-BE49-F238E27FC236}">
                <a16:creationId xmlns:a16="http://schemas.microsoft.com/office/drawing/2014/main" id="{2120045C-C262-4C73-85A6-4D0F60075A90}"/>
              </a:ext>
            </a:extLst>
          </p:cNvPr>
          <p:cNvSpPr txBox="1"/>
          <p:nvPr/>
        </p:nvSpPr>
        <p:spPr>
          <a:xfrm>
            <a:off x="4779256" y="4226136"/>
            <a:ext cx="5059688" cy="1879745"/>
          </a:xfrm>
          <a:prstGeom prst="rect">
            <a:avLst/>
          </a:prstGeom>
          <a:solidFill>
            <a:srgbClr val="000000"/>
          </a:solidFill>
        </p:spPr>
        <p:txBody>
          <a:bodyPr wrap="square">
            <a:spAutoFit/>
          </a:bodyPr>
          <a:lstStyle/>
          <a:p>
            <a:pPr defTabSz="987425">
              <a:lnSpc>
                <a:spcPct val="110000"/>
              </a:lnSpc>
              <a:spcAft>
                <a:spcPts val="1200"/>
              </a:spcAft>
            </a:pPr>
            <a:r>
              <a:rPr lang="en-GB" sz="1400" dirty="0">
                <a:solidFill>
                  <a:srgbClr val="00B0F0"/>
                </a:solidFill>
                <a:latin typeface="Consolas" panose="020B0609020204030204" pitchFamily="49" charset="0"/>
              </a:rPr>
              <a:t>void</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dyn_alloc</a:t>
            </a:r>
            <a:r>
              <a:rPr lang="en-GB" sz="1400" dirty="0">
                <a:solidFill>
                  <a:schemeClr val="bg1"/>
                </a:solidFill>
                <a:latin typeface="Consolas" panose="020B0609020204030204" pitchFamily="49" charset="0"/>
              </a:rPr>
              <a:t>() {</a:t>
            </a:r>
          </a:p>
          <a:p>
            <a:pPr defTabSz="987425">
              <a:lnSpc>
                <a:spcPct val="110000"/>
              </a:lnSpc>
              <a:spcAft>
                <a:spcPts val="1200"/>
              </a:spcAft>
            </a:pPr>
            <a:r>
              <a:rPr lang="en-GB" sz="1400" dirty="0">
                <a:solidFill>
                  <a:schemeClr val="bg1"/>
                </a:solidFill>
                <a:latin typeface="Consolas" panose="020B0609020204030204" pitchFamily="49" charset="0"/>
              </a:rPr>
              <a:t>   </a:t>
            </a:r>
            <a:r>
              <a:rPr lang="en-GB" sz="1400" dirty="0">
                <a:solidFill>
                  <a:schemeClr val="bg1">
                    <a:lumMod val="75000"/>
                  </a:schemeClr>
                </a:solidFill>
                <a:latin typeface="Consolas" panose="020B0609020204030204" pitchFamily="49" charset="0"/>
              </a:rPr>
              <a:t>int</a:t>
            </a:r>
            <a:r>
              <a:rPr lang="en-GB" sz="1400" dirty="0">
                <a:solidFill>
                  <a:schemeClr val="bg1"/>
                </a:solidFill>
                <a:latin typeface="Consolas" panose="020B0609020204030204" pitchFamily="49" charset="0"/>
              </a:rPr>
              <a:t> * </a:t>
            </a:r>
            <a:r>
              <a:rPr lang="en-GB" sz="1400" dirty="0" err="1">
                <a:solidFill>
                  <a:schemeClr val="bg1"/>
                </a:solidFill>
                <a:latin typeface="Consolas" panose="020B0609020204030204" pitchFamily="49" charset="0"/>
              </a:rPr>
              <a:t>data_ptr</a:t>
            </a:r>
            <a:r>
              <a:rPr lang="en-GB" sz="1400" dirty="0">
                <a:solidFill>
                  <a:schemeClr val="bg1"/>
                </a:solidFill>
                <a:latin typeface="Consolas" panose="020B0609020204030204" pitchFamily="49" charset="0"/>
              </a:rPr>
              <a:t> = (</a:t>
            </a:r>
            <a:r>
              <a:rPr lang="en-GB" sz="1400" dirty="0">
                <a:solidFill>
                  <a:schemeClr val="bg1">
                    <a:lumMod val="75000"/>
                  </a:schemeClr>
                </a:solidFill>
                <a:latin typeface="Consolas" panose="020B0609020204030204" pitchFamily="49" charset="0"/>
              </a:rPr>
              <a:t>int</a:t>
            </a:r>
            <a:r>
              <a:rPr lang="en-GB" sz="1400" dirty="0">
                <a:solidFill>
                  <a:schemeClr val="bg1"/>
                </a:solidFill>
                <a:latin typeface="Consolas" panose="020B0609020204030204" pitchFamily="49" charset="0"/>
              </a:rPr>
              <a:t> *) </a:t>
            </a:r>
            <a:r>
              <a:rPr lang="en-GB" sz="1400" dirty="0">
                <a:solidFill>
                  <a:schemeClr val="accent3">
                    <a:lumMod val="40000"/>
                    <a:lumOff val="60000"/>
                  </a:schemeClr>
                </a:solidFill>
                <a:latin typeface="Consolas" panose="020B0609020204030204" pitchFamily="49" charset="0"/>
              </a:rPr>
              <a:t>malloc</a:t>
            </a:r>
            <a:r>
              <a:rPr lang="en-GB" sz="1400" dirty="0">
                <a:solidFill>
                  <a:schemeClr val="bg1"/>
                </a:solidFill>
                <a:latin typeface="Consolas" panose="020B0609020204030204" pitchFamily="49" charset="0"/>
              </a:rPr>
              <a:t>(</a:t>
            </a:r>
            <a:r>
              <a:rPr lang="en-GB" sz="1400" dirty="0" err="1">
                <a:solidFill>
                  <a:srgbClr val="00B0F0"/>
                </a:solidFill>
                <a:latin typeface="Consolas" panose="020B0609020204030204" pitchFamily="49" charset="0"/>
              </a:rPr>
              <a:t>sizeof</a:t>
            </a:r>
            <a:r>
              <a:rPr lang="en-GB" sz="1400" dirty="0">
                <a:solidFill>
                  <a:schemeClr val="bg1"/>
                </a:solidFill>
                <a:latin typeface="Consolas" panose="020B0609020204030204" pitchFamily="49" charset="0"/>
              </a:rPr>
              <a:t>(</a:t>
            </a:r>
            <a:r>
              <a:rPr lang="en-GB" sz="1400" dirty="0">
                <a:solidFill>
                  <a:schemeClr val="bg1">
                    <a:lumMod val="75000"/>
                  </a:schemeClr>
                </a:solidFill>
                <a:latin typeface="Consolas" panose="020B0609020204030204" pitchFamily="49" charset="0"/>
              </a:rPr>
              <a:t>int</a:t>
            </a:r>
            <a:r>
              <a:rPr lang="en-GB" sz="1400" dirty="0">
                <a:solidFill>
                  <a:schemeClr val="bg1"/>
                </a:solidFill>
                <a:latin typeface="Consolas" panose="020B0609020204030204" pitchFamily="49" charset="0"/>
              </a:rPr>
              <a:t>));</a:t>
            </a:r>
          </a:p>
          <a:p>
            <a:pPr defTabSz="987425">
              <a:lnSpc>
                <a:spcPct val="110000"/>
              </a:lnSpc>
              <a:spcAft>
                <a:spcPts val="1200"/>
              </a:spcAft>
            </a:pPr>
            <a:r>
              <a:rPr lang="en-GB" sz="1400" dirty="0">
                <a:solidFill>
                  <a:schemeClr val="bg1"/>
                </a:solidFill>
                <a:latin typeface="Consolas" panose="020B0609020204030204" pitchFamily="49" charset="0"/>
              </a:rPr>
              <a:t>   </a:t>
            </a:r>
            <a:r>
              <a:rPr lang="en-GB" sz="1400" dirty="0">
                <a:solidFill>
                  <a:schemeClr val="tx2"/>
                </a:solidFill>
                <a:latin typeface="Consolas" panose="020B0609020204030204" pitchFamily="49" charset="0"/>
              </a:rPr>
              <a:t>// do some processing here…</a:t>
            </a:r>
          </a:p>
          <a:p>
            <a:pPr defTabSz="987425">
              <a:lnSpc>
                <a:spcPct val="110000"/>
              </a:lnSpc>
              <a:spcAft>
                <a:spcPts val="1200"/>
              </a:spcAft>
            </a:pPr>
            <a:r>
              <a:rPr lang="en-GB" sz="1400" dirty="0">
                <a:solidFill>
                  <a:schemeClr val="bg1"/>
                </a:solidFill>
                <a:latin typeface="Consolas" panose="020B0609020204030204" pitchFamily="49" charset="0"/>
              </a:rPr>
              <a:t>   </a:t>
            </a:r>
            <a:r>
              <a:rPr lang="en-GB" sz="1400" dirty="0">
                <a:solidFill>
                  <a:srgbClr val="00B0F0"/>
                </a:solidFill>
                <a:latin typeface="Consolas" panose="020B0609020204030204" pitchFamily="49" charset="0"/>
              </a:rPr>
              <a:t>return</a:t>
            </a:r>
            <a:r>
              <a:rPr lang="en-GB" sz="1400" dirty="0">
                <a:solidFill>
                  <a:schemeClr val="bg1"/>
                </a:solidFill>
                <a:latin typeface="Consolas" panose="020B0609020204030204" pitchFamily="49" charset="0"/>
              </a:rPr>
              <a:t>; </a:t>
            </a:r>
          </a:p>
          <a:p>
            <a:pPr defTabSz="987425">
              <a:lnSpc>
                <a:spcPct val="110000"/>
              </a:lnSpc>
              <a:spcAft>
                <a:spcPts val="1200"/>
              </a:spcAft>
            </a:pPr>
            <a:r>
              <a:rPr lang="en-GB" sz="1400" dirty="0">
                <a:solidFill>
                  <a:schemeClr val="bg1"/>
                </a:solidFill>
                <a:latin typeface="Consolas" panose="020B0609020204030204" pitchFamily="49" charset="0"/>
              </a:rPr>
              <a:t>}</a:t>
            </a:r>
          </a:p>
        </p:txBody>
      </p:sp>
      <p:pic>
        <p:nvPicPr>
          <p:cNvPr id="7" name="Graphic 6" descr="Skull">
            <a:extLst>
              <a:ext uri="{FF2B5EF4-FFF2-40B4-BE49-F238E27FC236}">
                <a16:creationId xmlns:a16="http://schemas.microsoft.com/office/drawing/2014/main" id="{B80432E4-2080-4E55-88D2-04BD8EDA3E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6053" y="4837151"/>
            <a:ext cx="501066" cy="501066"/>
          </a:xfrm>
          <a:prstGeom prst="rect">
            <a:avLst/>
          </a:prstGeom>
        </p:spPr>
      </p:pic>
      <p:pic>
        <p:nvPicPr>
          <p:cNvPr id="9" name="Picture 8">
            <a:extLst>
              <a:ext uri="{FF2B5EF4-FFF2-40B4-BE49-F238E27FC236}">
                <a16:creationId xmlns:a16="http://schemas.microsoft.com/office/drawing/2014/main" id="{719AE1CE-7BF7-4411-A377-3781CE071DCC}"/>
              </a:ext>
            </a:extLst>
          </p:cNvPr>
          <p:cNvPicPr>
            <a:picLocks noChangeAspect="1"/>
          </p:cNvPicPr>
          <p:nvPr/>
        </p:nvPicPr>
        <p:blipFill>
          <a:blip r:embed="rId5"/>
          <a:stretch>
            <a:fillRect/>
          </a:stretch>
        </p:blipFill>
        <p:spPr>
          <a:xfrm>
            <a:off x="10613691" y="4329278"/>
            <a:ext cx="365791" cy="379530"/>
          </a:xfrm>
          <a:prstGeom prst="rect">
            <a:avLst/>
          </a:prstGeom>
        </p:spPr>
      </p:pic>
    </p:spTree>
    <p:extLst>
      <p:ext uri="{BB962C8B-B14F-4D97-AF65-F5344CB8AC3E}">
        <p14:creationId xmlns:p14="http://schemas.microsoft.com/office/powerpoint/2010/main" val="576021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BBE14-0663-4D7D-9F84-3536A891B1FB}"/>
              </a:ext>
            </a:extLst>
          </p:cNvPr>
          <p:cNvSpPr>
            <a:spLocks noGrp="1"/>
          </p:cNvSpPr>
          <p:nvPr>
            <p:ph type="body" sz="quarter" idx="10"/>
          </p:nvPr>
        </p:nvSpPr>
        <p:spPr/>
        <p:txBody>
          <a:bodyPr/>
          <a:lstStyle/>
          <a:p>
            <a:r>
              <a:rPr lang="en-GB" sz="4400" cap="none" dirty="0"/>
              <a:t>3. Dangling Pointers – An Overview</a:t>
            </a:r>
          </a:p>
        </p:txBody>
      </p:sp>
      <p:sp>
        <p:nvSpPr>
          <p:cNvPr id="8" name="TextBox 7">
            <a:extLst>
              <a:ext uri="{FF2B5EF4-FFF2-40B4-BE49-F238E27FC236}">
                <a16:creationId xmlns:a16="http://schemas.microsoft.com/office/drawing/2014/main" id="{C069D13A-92FD-4C51-B206-03B4E8E3B1A3}"/>
              </a:ext>
            </a:extLst>
          </p:cNvPr>
          <p:cNvSpPr txBox="1"/>
          <p:nvPr/>
        </p:nvSpPr>
        <p:spPr>
          <a:xfrm>
            <a:off x="4686020" y="200070"/>
            <a:ext cx="7121196" cy="6336478"/>
          </a:xfrm>
          <a:prstGeom prst="rect">
            <a:avLst/>
          </a:prstGeom>
          <a:noFill/>
        </p:spPr>
        <p:txBody>
          <a:bodyPr wrap="square">
            <a:spAutoFit/>
          </a:bodyPr>
          <a:lstStyle/>
          <a:p>
            <a:pPr defTabSz="987425">
              <a:lnSpc>
                <a:spcPct val="110000"/>
              </a:lnSpc>
            </a:pPr>
            <a:r>
              <a:rPr lang="en-GB" sz="1800" b="1" dirty="0">
                <a:latin typeface="+mn-lt"/>
              </a:rPr>
              <a:t>What is a dangling pointer?</a:t>
            </a:r>
          </a:p>
          <a:p>
            <a:pPr marL="285750" indent="-285750">
              <a:lnSpc>
                <a:spcPct val="110000"/>
              </a:lnSpc>
              <a:buFont typeface="Arial" panose="020B0604020202020204" pitchFamily="34" charset="0"/>
              <a:buChar char="•"/>
            </a:pPr>
            <a:endParaRPr lang="en-GB" dirty="0"/>
          </a:p>
          <a:p>
            <a:pPr defTabSz="987425">
              <a:lnSpc>
                <a:spcPct val="110000"/>
              </a:lnSpc>
              <a:spcAft>
                <a:spcPts val="1200"/>
              </a:spcAft>
            </a:pPr>
            <a:r>
              <a:rPr lang="en-GB" b="1" dirty="0"/>
              <a:t>Answer:  </a:t>
            </a:r>
            <a:r>
              <a:rPr lang="en-GB" dirty="0"/>
              <a:t>A pointer which no longer points to valid memory</a:t>
            </a:r>
          </a:p>
          <a:p>
            <a:pPr>
              <a:lnSpc>
                <a:spcPct val="110000"/>
              </a:lnSpc>
              <a:spcAft>
                <a:spcPts val="1200"/>
              </a:spcAft>
            </a:pPr>
            <a:endParaRPr lang="en-GB" dirty="0"/>
          </a:p>
          <a:p>
            <a:pPr>
              <a:lnSpc>
                <a:spcPct val="110000"/>
              </a:lnSpc>
              <a:spcAft>
                <a:spcPts val="1200"/>
              </a:spcAft>
            </a:pPr>
            <a:r>
              <a:rPr lang="en-GB" b="1" dirty="0"/>
              <a:t>How are dangling pointers created?</a:t>
            </a:r>
          </a:p>
          <a:p>
            <a:pPr>
              <a:lnSpc>
                <a:spcPct val="110000"/>
              </a:lnSpc>
              <a:spcAft>
                <a:spcPts val="1200"/>
              </a:spcAft>
            </a:pPr>
            <a:r>
              <a:rPr lang="en-GB" b="1" dirty="0"/>
              <a:t>Answer:    </a:t>
            </a:r>
            <a:r>
              <a:rPr lang="en-GB" dirty="0"/>
              <a:t>There are at least two common causes</a:t>
            </a:r>
          </a:p>
          <a:p>
            <a:pPr>
              <a:lnSpc>
                <a:spcPct val="110000"/>
              </a:lnSpc>
              <a:spcAft>
                <a:spcPts val="1200"/>
              </a:spcAft>
            </a:pPr>
            <a:endParaRPr lang="en-GB" dirty="0"/>
          </a:p>
          <a:p>
            <a:pPr>
              <a:lnSpc>
                <a:spcPct val="110000"/>
              </a:lnSpc>
              <a:spcAft>
                <a:spcPts val="1200"/>
              </a:spcAft>
            </a:pPr>
            <a:r>
              <a:rPr lang="en-GB" b="1" dirty="0"/>
              <a:t>The pointed-to object has been destroyed by:</a:t>
            </a:r>
          </a:p>
          <a:p>
            <a:pPr marL="342900" indent="-342900">
              <a:lnSpc>
                <a:spcPct val="110000"/>
              </a:lnSpc>
              <a:spcAft>
                <a:spcPts val="1200"/>
              </a:spcAft>
              <a:buFont typeface="+mj-lt"/>
              <a:buAutoNum type="arabicPeriod"/>
            </a:pPr>
            <a:r>
              <a:rPr lang="en-GB" dirty="0"/>
              <a:t>going </a:t>
            </a:r>
            <a:r>
              <a:rPr lang="en-GB" i="1" dirty="0"/>
              <a:t>out of scope</a:t>
            </a:r>
          </a:p>
          <a:p>
            <a:pPr marL="342900" indent="-342900">
              <a:lnSpc>
                <a:spcPct val="110000"/>
              </a:lnSpc>
              <a:spcAft>
                <a:spcPts val="1200"/>
              </a:spcAft>
              <a:buFont typeface="+mj-lt"/>
              <a:buAutoNum type="arabicPeriod"/>
            </a:pPr>
            <a:r>
              <a:rPr lang="en-GB" dirty="0"/>
              <a:t>being </a:t>
            </a:r>
            <a:r>
              <a:rPr lang="en-GB" i="1" dirty="0"/>
              <a:t>explicitly</a:t>
            </a:r>
            <a:r>
              <a:rPr lang="en-GB" dirty="0"/>
              <a:t> deallocated by the developer</a:t>
            </a:r>
          </a:p>
          <a:p>
            <a:pPr marL="342900" indent="-342900">
              <a:lnSpc>
                <a:spcPct val="110000"/>
              </a:lnSpc>
              <a:spcAft>
                <a:spcPts val="1200"/>
              </a:spcAft>
              <a:buFont typeface="+mj-lt"/>
              <a:buAutoNum type="arabicPeriod"/>
            </a:pPr>
            <a:endParaRPr lang="en-GB" dirty="0"/>
          </a:p>
          <a:p>
            <a:pPr>
              <a:lnSpc>
                <a:spcPct val="110000"/>
              </a:lnSpc>
              <a:spcAft>
                <a:spcPts val="1200"/>
              </a:spcAft>
            </a:pPr>
            <a:r>
              <a:rPr lang="en-GB" b="1" dirty="0"/>
              <a:t>Attempts to dereference a dangling pointer typically generates:</a:t>
            </a:r>
          </a:p>
          <a:p>
            <a:pPr marL="285750" indent="-285750">
              <a:lnSpc>
                <a:spcPct val="110000"/>
              </a:lnSpc>
              <a:spcAft>
                <a:spcPts val="1200"/>
              </a:spcAft>
              <a:buFont typeface="Arial" panose="020B0604020202020204" pitchFamily="34" charset="0"/>
              <a:buChar char="•"/>
            </a:pPr>
            <a:r>
              <a:rPr lang="en-GB" dirty="0"/>
              <a:t>Segmentation Faults ("</a:t>
            </a:r>
            <a:r>
              <a:rPr lang="en-GB" dirty="0" err="1"/>
              <a:t>segfault</a:t>
            </a:r>
            <a:r>
              <a:rPr lang="en-GB" dirty="0"/>
              <a:t>"; UNIX-like OS)</a:t>
            </a:r>
          </a:p>
          <a:p>
            <a:pPr marL="285750" indent="-285750">
              <a:lnSpc>
                <a:spcPct val="110000"/>
              </a:lnSpc>
              <a:spcAft>
                <a:spcPts val="1200"/>
              </a:spcAft>
              <a:buFont typeface="Arial" panose="020B0604020202020204" pitchFamily="34" charset="0"/>
              <a:buChar char="•"/>
            </a:pPr>
            <a:r>
              <a:rPr lang="en-GB" dirty="0"/>
              <a:t>General Protection Faults (Microsoft Windows)</a:t>
            </a:r>
          </a:p>
        </p:txBody>
      </p:sp>
    </p:spTree>
    <p:extLst>
      <p:ext uri="{BB962C8B-B14F-4D97-AF65-F5344CB8AC3E}">
        <p14:creationId xmlns:p14="http://schemas.microsoft.com/office/powerpoint/2010/main" val="419251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An Introduction</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7" y="796414"/>
            <a:ext cx="3168497" cy="4647734"/>
          </a:xfrm>
        </p:spPr>
        <p:txBody>
          <a:bodyPr/>
          <a:lstStyle/>
          <a:p>
            <a:r>
              <a:rPr lang="en-US" dirty="0"/>
              <a:t>Learning Journey:</a:t>
            </a:r>
          </a:p>
          <a:p>
            <a:pPr lvl="1"/>
            <a:r>
              <a:rPr lang="en-GB" sz="1100" dirty="0"/>
              <a:t>Rust: Why should you care?</a:t>
            </a:r>
          </a:p>
          <a:p>
            <a:pPr lvl="1"/>
            <a:r>
              <a:rPr lang="en-GB" sz="1100" dirty="0"/>
              <a:t>Common C Memory Issues</a:t>
            </a:r>
          </a:p>
          <a:p>
            <a:pPr lvl="1"/>
            <a:r>
              <a:rPr lang="en-GB" sz="1100" dirty="0"/>
              <a:t>Basic facts</a:t>
            </a:r>
          </a:p>
          <a:p>
            <a:pPr lvl="1"/>
            <a:r>
              <a:rPr lang="en-GB" sz="1100" dirty="0"/>
              <a:t>Rust Editions</a:t>
            </a:r>
          </a:p>
          <a:p>
            <a:pPr lvl="1"/>
            <a:r>
              <a:rPr lang="en-GB" sz="1100" dirty="0"/>
              <a:t>Rust keywords</a:t>
            </a:r>
          </a:p>
          <a:p>
            <a:pPr lvl="1"/>
            <a:r>
              <a:rPr lang="en-GB" sz="1100" dirty="0"/>
              <a:t>Sample Syntax Comparison: C vs. Rust</a:t>
            </a:r>
          </a:p>
          <a:p>
            <a:pPr lvl="1"/>
            <a:r>
              <a:rPr lang="en-GB" sz="1100" dirty="0"/>
              <a:t>Basic Toolchain flow</a:t>
            </a:r>
          </a:p>
          <a:p>
            <a:pPr marL="0" lvl="1" indent="0">
              <a:buFont typeface="Arial" panose="020B0604020202020204" pitchFamily="34" charset="0"/>
              <a:buNone/>
            </a:pPr>
            <a:r>
              <a:rPr lang="en-GB" sz="1600" dirty="0"/>
              <a:t>Demonstration #1</a:t>
            </a:r>
          </a:p>
          <a:p>
            <a:pPr lvl="1"/>
            <a:r>
              <a:rPr lang="en-GB" sz="1100" dirty="0"/>
              <a:t>Installation of Rust on a client</a:t>
            </a:r>
          </a:p>
          <a:p>
            <a:pPr marL="0" lvl="1" indent="0">
              <a:spcBef>
                <a:spcPts val="600"/>
              </a:spcBef>
              <a:buNone/>
            </a:pPr>
            <a:r>
              <a:rPr lang="en-GB" sz="1600" dirty="0"/>
              <a:t>Demonstration #2</a:t>
            </a:r>
          </a:p>
          <a:p>
            <a:pPr lvl="1"/>
            <a:r>
              <a:rPr lang="en-GB" sz="1100" dirty="0"/>
              <a:t>Basic installation of Rust Toolchain and compilation of sample program</a:t>
            </a:r>
          </a:p>
          <a:p>
            <a:pPr lvl="1">
              <a:lnSpc>
                <a:spcPct val="100000"/>
              </a:lnSpc>
              <a:spcBef>
                <a:spcPts val="1200"/>
              </a:spcBef>
              <a:spcAft>
                <a:spcPts val="0"/>
              </a:spcAft>
            </a:pPr>
            <a:r>
              <a:rPr lang="en-GB" sz="1100" dirty="0"/>
              <a:t>Wild pointers</a:t>
            </a:r>
          </a:p>
          <a:p>
            <a:pPr lvl="1">
              <a:lnSpc>
                <a:spcPct val="100000"/>
              </a:lnSpc>
              <a:spcAft>
                <a:spcPts val="0"/>
              </a:spcAft>
            </a:pPr>
            <a:r>
              <a:rPr lang="en-GB" sz="1100" dirty="0"/>
              <a:t>Memory leaks</a:t>
            </a:r>
          </a:p>
          <a:p>
            <a:pPr lvl="1">
              <a:lnSpc>
                <a:spcPct val="100000"/>
              </a:lnSpc>
              <a:spcAft>
                <a:spcPts val="0"/>
              </a:spcAft>
            </a:pPr>
            <a:r>
              <a:rPr lang="en-GB" sz="1100" dirty="0"/>
              <a:t>Dangling pointers</a:t>
            </a:r>
          </a:p>
          <a:p>
            <a:pPr lvl="1">
              <a:lnSpc>
                <a:spcPct val="100000"/>
              </a:lnSpc>
              <a:spcAft>
                <a:spcPts val="0"/>
              </a:spcAft>
            </a:pPr>
            <a:r>
              <a:rPr lang="en-GB" sz="1100" dirty="0"/>
              <a:t>Buffer overflow</a:t>
            </a:r>
          </a:p>
          <a:p>
            <a:pPr lvl="1">
              <a:lnSpc>
                <a:spcPct val="100000"/>
              </a:lnSpc>
              <a:spcAft>
                <a:spcPts val="0"/>
              </a:spcAft>
            </a:pPr>
            <a:r>
              <a:rPr lang="en-GB" sz="1100" dirty="0"/>
              <a:t>Data mutation/race</a:t>
            </a:r>
          </a:p>
          <a:p>
            <a:pPr lvl="1">
              <a:lnSpc>
                <a:spcPct val="100000"/>
              </a:lnSpc>
              <a:spcAft>
                <a:spcPts val="0"/>
              </a:spcAft>
            </a:pPr>
            <a:r>
              <a:rPr lang="en-GB" sz="1100" dirty="0"/>
              <a:t>How Rust mitigates</a:t>
            </a:r>
          </a:p>
          <a:p>
            <a:pPr marL="0" lvl="1" indent="0">
              <a:lnSpc>
                <a:spcPct val="100000"/>
              </a:lnSpc>
              <a:spcBef>
                <a:spcPts val="600"/>
              </a:spcBef>
              <a:buSzPct val="115000"/>
              <a:buNone/>
            </a:pPr>
            <a:r>
              <a:rPr lang="en-GB" sz="1600" dirty="0"/>
              <a:t>Summary</a:t>
            </a:r>
            <a:endParaRPr lang="en-GB" sz="1100" dirty="0"/>
          </a:p>
          <a:p>
            <a:pPr marL="0" lvl="1" indent="0">
              <a:lnSpc>
                <a:spcPct val="100000"/>
              </a:lnSpc>
              <a:buSzPct val="115000"/>
              <a:buNone/>
            </a:pPr>
            <a:r>
              <a:rPr lang="en-GB" sz="1600" dirty="0"/>
              <a:t>Appendices:</a:t>
            </a:r>
          </a:p>
          <a:p>
            <a:pPr lvl="1"/>
            <a:r>
              <a:rPr lang="en-GB" sz="1100" dirty="0"/>
              <a:t>Further reading</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796414"/>
            <a:ext cx="3168497" cy="4647734"/>
          </a:xfrm>
        </p:spPr>
        <p:txBody>
          <a:bodyPr/>
          <a:lstStyle/>
          <a:p>
            <a:r>
              <a:rPr lang="en-US" dirty="0"/>
              <a:t>Learning Outcomes:</a:t>
            </a:r>
          </a:p>
          <a:p>
            <a:pPr lvl="1"/>
            <a:r>
              <a:rPr lang="en-US" sz="1100" dirty="0"/>
              <a:t>Identify rationale and basic feature of Rust</a:t>
            </a:r>
          </a:p>
          <a:p>
            <a:pPr lvl="1"/>
            <a:r>
              <a:rPr lang="en-US" sz="1100" dirty="0"/>
              <a:t>Describe C memory related issues</a:t>
            </a:r>
          </a:p>
          <a:p>
            <a:pPr lvl="1"/>
            <a:r>
              <a:rPr lang="en-US" sz="1100" dirty="0"/>
              <a:t>Replicate basic toolchain flow to create working Rust programs</a:t>
            </a:r>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BBE14-0663-4D7D-9F84-3536A891B1FB}"/>
              </a:ext>
            </a:extLst>
          </p:cNvPr>
          <p:cNvSpPr>
            <a:spLocks noGrp="1"/>
          </p:cNvSpPr>
          <p:nvPr>
            <p:ph type="body" sz="quarter" idx="10"/>
          </p:nvPr>
        </p:nvSpPr>
        <p:spPr/>
        <p:txBody>
          <a:bodyPr/>
          <a:lstStyle/>
          <a:p>
            <a:r>
              <a:rPr lang="en-GB" sz="4400" dirty="0"/>
              <a:t>3</a:t>
            </a:r>
            <a:r>
              <a:rPr lang="en-GB" sz="4400" cap="none" dirty="0"/>
              <a:t>. Dangling Pointers - Examples</a:t>
            </a:r>
            <a:endParaRPr lang="en-GB" sz="4400" dirty="0"/>
          </a:p>
        </p:txBody>
      </p:sp>
      <p:sp>
        <p:nvSpPr>
          <p:cNvPr id="8" name="TextBox 7">
            <a:extLst>
              <a:ext uri="{FF2B5EF4-FFF2-40B4-BE49-F238E27FC236}">
                <a16:creationId xmlns:a16="http://schemas.microsoft.com/office/drawing/2014/main" id="{C069D13A-92FD-4C51-B206-03B4E8E3B1A3}"/>
              </a:ext>
            </a:extLst>
          </p:cNvPr>
          <p:cNvSpPr txBox="1"/>
          <p:nvPr/>
        </p:nvSpPr>
        <p:spPr>
          <a:xfrm>
            <a:off x="4700588" y="509626"/>
            <a:ext cx="6963110" cy="4509055"/>
          </a:xfrm>
          <a:prstGeom prst="rect">
            <a:avLst/>
          </a:prstGeom>
          <a:noFill/>
        </p:spPr>
        <p:txBody>
          <a:bodyPr wrap="square">
            <a:spAutoFit/>
          </a:bodyPr>
          <a:lstStyle/>
          <a:p>
            <a:pPr>
              <a:lnSpc>
                <a:spcPct val="110000"/>
              </a:lnSpc>
              <a:spcAft>
                <a:spcPts val="1200"/>
              </a:spcAft>
            </a:pPr>
            <a:r>
              <a:rPr lang="en-GB" b="1" dirty="0"/>
              <a:t>Typical examples of dangling pointers in C:</a:t>
            </a:r>
          </a:p>
          <a:p>
            <a:pPr marL="342900" indent="-342900">
              <a:lnSpc>
                <a:spcPct val="110000"/>
              </a:lnSpc>
              <a:spcBef>
                <a:spcPts val="1200"/>
              </a:spcBef>
              <a:buFont typeface="+mj-lt"/>
              <a:buAutoNum type="arabicPeriod"/>
            </a:pPr>
            <a:r>
              <a:rPr lang="en-GB" dirty="0"/>
              <a:t>By data going </a:t>
            </a:r>
            <a:r>
              <a:rPr lang="en-GB" i="1" dirty="0"/>
              <a:t>out of scope</a:t>
            </a:r>
          </a:p>
          <a:p>
            <a:pPr marL="342900" indent="-342900">
              <a:lnSpc>
                <a:spcPct val="110000"/>
              </a:lnSpc>
              <a:spcAft>
                <a:spcPts val="1200"/>
              </a:spcAft>
              <a:buFont typeface="+mj-lt"/>
              <a:buAutoNum type="arabicPeriod"/>
            </a:pPr>
            <a:endParaRPr lang="en-GB" dirty="0"/>
          </a:p>
          <a:p>
            <a:pPr marL="342900" indent="-342900">
              <a:lnSpc>
                <a:spcPct val="110000"/>
              </a:lnSpc>
              <a:spcAft>
                <a:spcPts val="1200"/>
              </a:spcAft>
              <a:buFont typeface="+mj-lt"/>
              <a:buAutoNum type="arabicPeriod"/>
            </a:pPr>
            <a:endParaRPr lang="en-GB" dirty="0"/>
          </a:p>
          <a:p>
            <a:pPr marL="342900" indent="-342900">
              <a:lnSpc>
                <a:spcPct val="110000"/>
              </a:lnSpc>
              <a:spcAft>
                <a:spcPts val="1200"/>
              </a:spcAft>
              <a:buFont typeface="+mj-lt"/>
              <a:buAutoNum type="arabicPeriod"/>
            </a:pPr>
            <a:endParaRPr lang="en-GB" dirty="0"/>
          </a:p>
          <a:p>
            <a:pPr marL="342900" indent="-342900">
              <a:lnSpc>
                <a:spcPct val="110000"/>
              </a:lnSpc>
              <a:spcAft>
                <a:spcPts val="1200"/>
              </a:spcAft>
              <a:buFont typeface="+mj-lt"/>
              <a:buAutoNum type="arabicPeriod"/>
            </a:pPr>
            <a:endParaRPr lang="en-GB" dirty="0"/>
          </a:p>
          <a:p>
            <a:pPr marL="342900" indent="-342900">
              <a:lnSpc>
                <a:spcPct val="110000"/>
              </a:lnSpc>
              <a:spcAft>
                <a:spcPts val="1200"/>
              </a:spcAft>
              <a:buFont typeface="+mj-lt"/>
              <a:buAutoNum type="arabicPeriod"/>
            </a:pPr>
            <a:endParaRPr lang="en-GB" dirty="0"/>
          </a:p>
          <a:p>
            <a:pPr marL="342900" indent="-342900">
              <a:lnSpc>
                <a:spcPct val="110000"/>
              </a:lnSpc>
              <a:spcAft>
                <a:spcPts val="1200"/>
              </a:spcAft>
              <a:buFont typeface="+mj-lt"/>
              <a:buAutoNum type="arabicPeriod"/>
            </a:pPr>
            <a:r>
              <a:rPr lang="en-GB" dirty="0"/>
              <a:t>By being </a:t>
            </a:r>
            <a:r>
              <a:rPr lang="en-GB" i="1" dirty="0"/>
              <a:t>explicitly</a:t>
            </a:r>
            <a:r>
              <a:rPr lang="en-GB" dirty="0"/>
              <a:t> deallocated by the developer</a:t>
            </a:r>
          </a:p>
          <a:p>
            <a:pPr>
              <a:lnSpc>
                <a:spcPct val="110000"/>
              </a:lnSpc>
              <a:spcAft>
                <a:spcPts val="1200"/>
              </a:spcAft>
            </a:pPr>
            <a:endParaRPr lang="en-GB" b="1" dirty="0"/>
          </a:p>
          <a:p>
            <a:pPr>
              <a:lnSpc>
                <a:spcPct val="110000"/>
              </a:lnSpc>
              <a:spcAft>
                <a:spcPts val="1200"/>
              </a:spcAft>
            </a:pPr>
            <a:endParaRPr lang="en-GB" dirty="0"/>
          </a:p>
        </p:txBody>
      </p:sp>
      <p:sp>
        <p:nvSpPr>
          <p:cNvPr id="3" name="TextBox 2">
            <a:extLst>
              <a:ext uri="{FF2B5EF4-FFF2-40B4-BE49-F238E27FC236}">
                <a16:creationId xmlns:a16="http://schemas.microsoft.com/office/drawing/2014/main" id="{F90464FE-0B37-4168-8146-E7E20FFD99E0}"/>
              </a:ext>
            </a:extLst>
          </p:cNvPr>
          <p:cNvSpPr txBox="1"/>
          <p:nvPr/>
        </p:nvSpPr>
        <p:spPr>
          <a:xfrm>
            <a:off x="4819443" y="1603441"/>
            <a:ext cx="5059688" cy="1879745"/>
          </a:xfrm>
          <a:prstGeom prst="rect">
            <a:avLst/>
          </a:prstGeom>
          <a:solidFill>
            <a:srgbClr val="000000"/>
          </a:solidFill>
        </p:spPr>
        <p:txBody>
          <a:bodyPr wrap="square">
            <a:spAutoFit/>
          </a:bodyPr>
          <a:lstStyle/>
          <a:p>
            <a:pPr defTabSz="987425">
              <a:lnSpc>
                <a:spcPct val="110000"/>
              </a:lnSpc>
              <a:spcAft>
                <a:spcPts val="1200"/>
              </a:spcAft>
            </a:pPr>
            <a:r>
              <a:rPr lang="en-GB" sz="1400" dirty="0">
                <a:solidFill>
                  <a:schemeClr val="bg1">
                    <a:lumMod val="75000"/>
                  </a:schemeClr>
                </a:solidFill>
                <a:latin typeface="Consolas" panose="020B0609020204030204" pitchFamily="49" charset="0"/>
              </a:rPr>
              <a:t>int</a:t>
            </a:r>
            <a:r>
              <a:rPr lang="en-GB" sz="1400" dirty="0">
                <a:solidFill>
                  <a:srgbClr val="00B0F0"/>
                </a:solidFill>
                <a:latin typeface="Consolas" panose="020B0609020204030204" pitchFamily="49" charset="0"/>
              </a:rPr>
              <a:t> </a:t>
            </a:r>
            <a:r>
              <a:rPr lang="en-GB" sz="1400" dirty="0">
                <a:solidFill>
                  <a:schemeClr val="bg1"/>
                </a:solidFill>
                <a:latin typeface="Consolas" panose="020B0609020204030204" pitchFamily="49" charset="0"/>
              </a:rPr>
              <a:t>*</a:t>
            </a:r>
            <a:r>
              <a:rPr lang="en-GB" sz="1400" dirty="0">
                <a:solidFill>
                  <a:srgbClr val="00B0F0"/>
                </a:solidFill>
                <a:latin typeface="Consolas" panose="020B0609020204030204" pitchFamily="49" charset="0"/>
              </a:rPr>
              <a:t> </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does_a_thing</a:t>
            </a:r>
            <a:r>
              <a:rPr lang="en-GB" sz="1400" dirty="0">
                <a:solidFill>
                  <a:schemeClr val="bg1"/>
                </a:solidFill>
                <a:latin typeface="Consolas" panose="020B0609020204030204" pitchFamily="49" charset="0"/>
              </a:rPr>
              <a:t>() {</a:t>
            </a:r>
          </a:p>
          <a:p>
            <a:pPr defTabSz="987425">
              <a:lnSpc>
                <a:spcPct val="110000"/>
              </a:lnSpc>
              <a:spcAft>
                <a:spcPts val="1200"/>
              </a:spcAft>
            </a:pPr>
            <a:r>
              <a:rPr lang="en-GB" sz="1400" dirty="0">
                <a:solidFill>
                  <a:srgbClr val="00B0F0"/>
                </a:solidFill>
                <a:latin typeface="Consolas" panose="020B0609020204030204" pitchFamily="49" charset="0"/>
              </a:rPr>
              <a:t>  </a:t>
            </a:r>
            <a:r>
              <a:rPr lang="en-GB" sz="1400" dirty="0">
                <a:solidFill>
                  <a:schemeClr val="bg1">
                    <a:lumMod val="75000"/>
                  </a:schemeClr>
                </a:solidFill>
                <a:latin typeface="Consolas" panose="020B0609020204030204" pitchFamily="49" charset="0"/>
              </a:rPr>
              <a:t>int</a:t>
            </a:r>
            <a:r>
              <a:rPr lang="en-GB" sz="1400" dirty="0">
                <a:solidFill>
                  <a:srgbClr val="00B0F0"/>
                </a:solidFill>
                <a:latin typeface="Consolas" panose="020B0609020204030204" pitchFamily="49" charset="0"/>
              </a:rPr>
              <a:t> </a:t>
            </a:r>
            <a:r>
              <a:rPr lang="en-GB" sz="1400" dirty="0">
                <a:solidFill>
                  <a:schemeClr val="bg1"/>
                </a:solidFill>
                <a:latin typeface="Consolas" panose="020B0609020204030204" pitchFamily="49" charset="0"/>
              </a:rPr>
              <a:t>data</a:t>
            </a:r>
            <a:r>
              <a:rPr lang="en-GB" sz="1400" dirty="0">
                <a:solidFill>
                  <a:srgbClr val="00B0F0"/>
                </a:solidFill>
                <a:latin typeface="Consolas" panose="020B0609020204030204" pitchFamily="49" charset="0"/>
              </a:rPr>
              <a:t>[10];</a:t>
            </a:r>
          </a:p>
          <a:p>
            <a:pPr defTabSz="987425">
              <a:lnSpc>
                <a:spcPct val="110000"/>
              </a:lnSpc>
              <a:spcAft>
                <a:spcPts val="1200"/>
              </a:spcAft>
            </a:pPr>
            <a:r>
              <a:rPr lang="en-GB" sz="1400" dirty="0">
                <a:solidFill>
                  <a:schemeClr val="tx2"/>
                </a:solidFill>
                <a:latin typeface="Consolas" panose="020B0609020204030204" pitchFamily="49" charset="0"/>
              </a:rPr>
              <a:t>  // some processing here…</a:t>
            </a:r>
          </a:p>
          <a:p>
            <a:pPr defTabSz="987425">
              <a:lnSpc>
                <a:spcPct val="110000"/>
              </a:lnSpc>
              <a:spcAft>
                <a:spcPts val="1200"/>
              </a:spcAft>
            </a:pPr>
            <a:r>
              <a:rPr lang="en-GB" sz="1400" dirty="0">
                <a:solidFill>
                  <a:srgbClr val="00B0F0"/>
                </a:solidFill>
                <a:latin typeface="Consolas" panose="020B0609020204030204" pitchFamily="49" charset="0"/>
              </a:rPr>
              <a:t>  return </a:t>
            </a:r>
            <a:r>
              <a:rPr lang="en-GB" sz="1400" dirty="0">
                <a:solidFill>
                  <a:schemeClr val="bg1"/>
                </a:solidFill>
                <a:latin typeface="Consolas" panose="020B0609020204030204" pitchFamily="49" charset="0"/>
              </a:rPr>
              <a:t>data; </a:t>
            </a:r>
          </a:p>
          <a:p>
            <a:pPr defTabSz="987425">
              <a:lnSpc>
                <a:spcPct val="110000"/>
              </a:lnSpc>
              <a:spcAft>
                <a:spcPts val="1200"/>
              </a:spcAft>
            </a:pPr>
            <a:r>
              <a:rPr lang="en-GB" sz="1400" dirty="0">
                <a:solidFill>
                  <a:schemeClr val="bg1"/>
                </a:solidFill>
                <a:latin typeface="Consolas" panose="020B0609020204030204" pitchFamily="49" charset="0"/>
              </a:rPr>
              <a:t>}</a:t>
            </a:r>
          </a:p>
        </p:txBody>
      </p:sp>
      <p:sp>
        <p:nvSpPr>
          <p:cNvPr id="5" name="TextBox 4">
            <a:extLst>
              <a:ext uri="{FF2B5EF4-FFF2-40B4-BE49-F238E27FC236}">
                <a16:creationId xmlns:a16="http://schemas.microsoft.com/office/drawing/2014/main" id="{2D508EDB-1B26-416A-A75F-F83CA0A205C0}"/>
              </a:ext>
            </a:extLst>
          </p:cNvPr>
          <p:cNvSpPr txBox="1"/>
          <p:nvPr/>
        </p:nvSpPr>
        <p:spPr>
          <a:xfrm>
            <a:off x="4819443" y="4119248"/>
            <a:ext cx="5059688" cy="2270622"/>
          </a:xfrm>
          <a:prstGeom prst="rect">
            <a:avLst/>
          </a:prstGeom>
          <a:solidFill>
            <a:srgbClr val="000000"/>
          </a:solidFill>
        </p:spPr>
        <p:txBody>
          <a:bodyPr wrap="square">
            <a:spAutoFit/>
          </a:bodyPr>
          <a:lstStyle/>
          <a:p>
            <a:pPr defTabSz="987425">
              <a:lnSpc>
                <a:spcPct val="110000"/>
              </a:lnSpc>
              <a:spcAft>
                <a:spcPts val="1200"/>
              </a:spcAft>
            </a:pPr>
            <a:r>
              <a:rPr lang="en-GB" sz="1400" dirty="0">
                <a:solidFill>
                  <a:schemeClr val="bg1">
                    <a:lumMod val="75000"/>
                  </a:schemeClr>
                </a:solidFill>
                <a:latin typeface="Consolas" panose="020B0609020204030204" pitchFamily="49" charset="0"/>
              </a:rPr>
              <a:t>Int *</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dyn_alloc</a:t>
            </a:r>
            <a:r>
              <a:rPr lang="en-GB" sz="1400" dirty="0">
                <a:solidFill>
                  <a:schemeClr val="bg1"/>
                </a:solidFill>
                <a:latin typeface="Consolas" panose="020B0609020204030204" pitchFamily="49" charset="0"/>
              </a:rPr>
              <a:t>() {</a:t>
            </a:r>
          </a:p>
          <a:p>
            <a:pPr defTabSz="987425">
              <a:lnSpc>
                <a:spcPct val="110000"/>
              </a:lnSpc>
              <a:spcAft>
                <a:spcPts val="1200"/>
              </a:spcAft>
            </a:pPr>
            <a:r>
              <a:rPr lang="en-GB" sz="1400" dirty="0">
                <a:solidFill>
                  <a:schemeClr val="bg1"/>
                </a:solidFill>
                <a:latin typeface="Consolas" panose="020B0609020204030204" pitchFamily="49" charset="0"/>
              </a:rPr>
              <a:t>   </a:t>
            </a:r>
            <a:r>
              <a:rPr lang="en-GB" sz="1400" dirty="0">
                <a:solidFill>
                  <a:schemeClr val="bg1">
                    <a:lumMod val="75000"/>
                  </a:schemeClr>
                </a:solidFill>
                <a:latin typeface="Consolas" panose="020B0609020204030204" pitchFamily="49" charset="0"/>
              </a:rPr>
              <a:t>int</a:t>
            </a:r>
            <a:r>
              <a:rPr lang="en-GB" sz="1400" dirty="0">
                <a:solidFill>
                  <a:schemeClr val="bg1"/>
                </a:solidFill>
                <a:latin typeface="Consolas" panose="020B0609020204030204" pitchFamily="49" charset="0"/>
              </a:rPr>
              <a:t> * </a:t>
            </a:r>
            <a:r>
              <a:rPr lang="en-GB" sz="1400" dirty="0" err="1">
                <a:solidFill>
                  <a:schemeClr val="bg1"/>
                </a:solidFill>
                <a:latin typeface="Consolas" panose="020B0609020204030204" pitchFamily="49" charset="0"/>
              </a:rPr>
              <a:t>data_ptr</a:t>
            </a:r>
            <a:r>
              <a:rPr lang="en-GB" sz="1400" dirty="0">
                <a:solidFill>
                  <a:schemeClr val="bg1"/>
                </a:solidFill>
                <a:latin typeface="Consolas" panose="020B0609020204030204" pitchFamily="49" charset="0"/>
              </a:rPr>
              <a:t> = (</a:t>
            </a:r>
            <a:r>
              <a:rPr lang="en-GB" sz="1400" dirty="0">
                <a:solidFill>
                  <a:schemeClr val="bg1">
                    <a:lumMod val="75000"/>
                  </a:schemeClr>
                </a:solidFill>
                <a:latin typeface="Consolas" panose="020B0609020204030204" pitchFamily="49" charset="0"/>
              </a:rPr>
              <a:t>int</a:t>
            </a:r>
            <a:r>
              <a:rPr lang="en-GB" sz="1400" dirty="0">
                <a:solidFill>
                  <a:schemeClr val="bg1"/>
                </a:solidFill>
                <a:latin typeface="Consolas" panose="020B0609020204030204" pitchFamily="49" charset="0"/>
              </a:rPr>
              <a:t> *)</a:t>
            </a:r>
            <a:r>
              <a:rPr lang="en-GB" sz="1400" dirty="0">
                <a:solidFill>
                  <a:schemeClr val="accent3">
                    <a:lumMod val="40000"/>
                    <a:lumOff val="60000"/>
                  </a:schemeClr>
                </a:solidFill>
                <a:latin typeface="Consolas" panose="020B0609020204030204" pitchFamily="49" charset="0"/>
              </a:rPr>
              <a:t>malloc</a:t>
            </a:r>
            <a:r>
              <a:rPr lang="en-GB" sz="1400" dirty="0">
                <a:solidFill>
                  <a:schemeClr val="bg1"/>
                </a:solidFill>
                <a:latin typeface="Consolas" panose="020B0609020204030204" pitchFamily="49" charset="0"/>
              </a:rPr>
              <a:t>(</a:t>
            </a:r>
            <a:r>
              <a:rPr lang="en-GB" sz="1400" dirty="0" err="1">
                <a:solidFill>
                  <a:srgbClr val="00B0F0"/>
                </a:solidFill>
                <a:latin typeface="Consolas" panose="020B0609020204030204" pitchFamily="49" charset="0"/>
              </a:rPr>
              <a:t>sizeof</a:t>
            </a:r>
            <a:r>
              <a:rPr lang="en-GB" sz="1400" dirty="0">
                <a:solidFill>
                  <a:schemeClr val="bg1"/>
                </a:solidFill>
                <a:latin typeface="Consolas" panose="020B0609020204030204" pitchFamily="49" charset="0"/>
              </a:rPr>
              <a:t>(</a:t>
            </a:r>
            <a:r>
              <a:rPr lang="en-GB" sz="1400" dirty="0">
                <a:solidFill>
                  <a:schemeClr val="bg1">
                    <a:lumMod val="75000"/>
                  </a:schemeClr>
                </a:solidFill>
                <a:latin typeface="Consolas" panose="020B0609020204030204" pitchFamily="49" charset="0"/>
              </a:rPr>
              <a:t>int</a:t>
            </a:r>
            <a:r>
              <a:rPr lang="en-GB" sz="1400" dirty="0">
                <a:solidFill>
                  <a:schemeClr val="bg1"/>
                </a:solidFill>
                <a:latin typeface="Consolas" panose="020B0609020204030204" pitchFamily="49" charset="0"/>
              </a:rPr>
              <a:t>));</a:t>
            </a:r>
          </a:p>
          <a:p>
            <a:pPr defTabSz="987425">
              <a:lnSpc>
                <a:spcPct val="110000"/>
              </a:lnSpc>
              <a:spcAft>
                <a:spcPts val="1200"/>
              </a:spcAft>
            </a:pPr>
            <a:r>
              <a:rPr lang="en-GB" sz="1400" dirty="0">
                <a:solidFill>
                  <a:schemeClr val="bg1"/>
                </a:solidFill>
                <a:latin typeface="Consolas" panose="020B0609020204030204" pitchFamily="49" charset="0"/>
              </a:rPr>
              <a:t>   </a:t>
            </a:r>
            <a:r>
              <a:rPr lang="en-GB" sz="1400" dirty="0">
                <a:solidFill>
                  <a:schemeClr val="tx2"/>
                </a:solidFill>
                <a:latin typeface="Consolas" panose="020B0609020204030204" pitchFamily="49" charset="0"/>
              </a:rPr>
              <a:t>// some processing here…</a:t>
            </a:r>
          </a:p>
          <a:p>
            <a:pPr defTabSz="987425">
              <a:lnSpc>
                <a:spcPct val="110000"/>
              </a:lnSpc>
              <a:spcAft>
                <a:spcPts val="1200"/>
              </a:spcAft>
            </a:pPr>
            <a:r>
              <a:rPr lang="en-GB" sz="1400" dirty="0">
                <a:solidFill>
                  <a:schemeClr val="tx2"/>
                </a:solidFill>
                <a:latin typeface="Consolas" panose="020B0609020204030204" pitchFamily="49" charset="0"/>
              </a:rPr>
              <a:t>   </a:t>
            </a:r>
            <a:r>
              <a:rPr lang="en-GB" sz="1400" dirty="0">
                <a:solidFill>
                  <a:schemeClr val="accent3">
                    <a:lumMod val="40000"/>
                    <a:lumOff val="60000"/>
                  </a:schemeClr>
                </a:solidFill>
                <a:latin typeface="Consolas" panose="020B0609020204030204" pitchFamily="49" charset="0"/>
              </a:rPr>
              <a:t>free</a:t>
            </a:r>
            <a:r>
              <a:rPr lang="en-GB" sz="1400" dirty="0">
                <a:solidFill>
                  <a:schemeClr val="bg1"/>
                </a:solidFill>
                <a:latin typeface="Consolas" panose="020B0609020204030204" pitchFamily="49" charset="0"/>
              </a:rPr>
              <a:t>(</a:t>
            </a:r>
            <a:r>
              <a:rPr lang="en-GB" sz="1400" dirty="0" err="1">
                <a:solidFill>
                  <a:schemeClr val="bg1"/>
                </a:solidFill>
                <a:latin typeface="Consolas" panose="020B0609020204030204" pitchFamily="49" charset="0"/>
              </a:rPr>
              <a:t>data_ptr</a:t>
            </a:r>
            <a:r>
              <a:rPr lang="en-GB" sz="1400" dirty="0">
                <a:solidFill>
                  <a:schemeClr val="bg1"/>
                </a:solidFill>
                <a:latin typeface="Consolas" panose="020B0609020204030204" pitchFamily="49" charset="0"/>
              </a:rPr>
              <a:t>);</a:t>
            </a:r>
          </a:p>
          <a:p>
            <a:pPr defTabSz="987425">
              <a:lnSpc>
                <a:spcPct val="110000"/>
              </a:lnSpc>
              <a:spcAft>
                <a:spcPts val="1200"/>
              </a:spcAft>
            </a:pPr>
            <a:r>
              <a:rPr lang="en-GB" sz="1400" dirty="0">
                <a:solidFill>
                  <a:schemeClr val="tx2"/>
                </a:solidFill>
                <a:latin typeface="Consolas" panose="020B0609020204030204" pitchFamily="49" charset="0"/>
              </a:rPr>
              <a:t>   return </a:t>
            </a:r>
            <a:r>
              <a:rPr lang="en-GB" sz="1400" dirty="0" err="1">
                <a:solidFill>
                  <a:schemeClr val="bg1"/>
                </a:solidFill>
                <a:latin typeface="Consolas" panose="020B0609020204030204" pitchFamily="49" charset="0"/>
              </a:rPr>
              <a:t>data_ptr</a:t>
            </a:r>
            <a:r>
              <a:rPr lang="en-GB" sz="1400" dirty="0">
                <a:solidFill>
                  <a:schemeClr val="bg1"/>
                </a:solidFill>
                <a:latin typeface="Consolas" panose="020B0609020204030204" pitchFamily="49" charset="0"/>
              </a:rPr>
              <a:t>;</a:t>
            </a:r>
          </a:p>
          <a:p>
            <a:pPr defTabSz="987425">
              <a:lnSpc>
                <a:spcPct val="110000"/>
              </a:lnSpc>
              <a:spcAft>
                <a:spcPts val="1200"/>
              </a:spcAft>
            </a:pPr>
            <a:r>
              <a:rPr lang="en-GB" sz="1400" dirty="0">
                <a:solidFill>
                  <a:schemeClr val="bg1"/>
                </a:solidFill>
                <a:latin typeface="Consolas" panose="020B0609020204030204" pitchFamily="49" charset="0"/>
              </a:rPr>
              <a:t>}</a:t>
            </a:r>
          </a:p>
        </p:txBody>
      </p:sp>
      <p:pic>
        <p:nvPicPr>
          <p:cNvPr id="7" name="Graphic 6" descr="Skull">
            <a:extLst>
              <a:ext uri="{FF2B5EF4-FFF2-40B4-BE49-F238E27FC236}">
                <a16:creationId xmlns:a16="http://schemas.microsoft.com/office/drawing/2014/main" id="{36A5F374-2BFF-41C5-95FF-ED5FA89EC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1918" y="4987124"/>
            <a:ext cx="379530" cy="379530"/>
          </a:xfrm>
          <a:prstGeom prst="rect">
            <a:avLst/>
          </a:prstGeom>
        </p:spPr>
      </p:pic>
      <p:pic>
        <p:nvPicPr>
          <p:cNvPr id="11" name="Graphic 10" descr="Skull">
            <a:extLst>
              <a:ext uri="{FF2B5EF4-FFF2-40B4-BE49-F238E27FC236}">
                <a16:creationId xmlns:a16="http://schemas.microsoft.com/office/drawing/2014/main" id="{DCA2581A-822D-4BEC-BCD6-6A0279054B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1918" y="2275878"/>
            <a:ext cx="379530" cy="379530"/>
          </a:xfrm>
          <a:prstGeom prst="rect">
            <a:avLst/>
          </a:prstGeom>
        </p:spPr>
      </p:pic>
      <p:pic>
        <p:nvPicPr>
          <p:cNvPr id="9" name="Picture 8">
            <a:extLst>
              <a:ext uri="{FF2B5EF4-FFF2-40B4-BE49-F238E27FC236}">
                <a16:creationId xmlns:a16="http://schemas.microsoft.com/office/drawing/2014/main" id="{0AB7C4A1-69C9-48C4-92BE-2BF76C0E2340}"/>
              </a:ext>
            </a:extLst>
          </p:cNvPr>
          <p:cNvPicPr>
            <a:picLocks noChangeAspect="1"/>
          </p:cNvPicPr>
          <p:nvPr/>
        </p:nvPicPr>
        <p:blipFill>
          <a:blip r:embed="rId5"/>
          <a:stretch>
            <a:fillRect/>
          </a:stretch>
        </p:blipFill>
        <p:spPr>
          <a:xfrm>
            <a:off x="10545657" y="1681111"/>
            <a:ext cx="365791" cy="379530"/>
          </a:xfrm>
          <a:prstGeom prst="rect">
            <a:avLst/>
          </a:prstGeom>
        </p:spPr>
      </p:pic>
      <p:pic>
        <p:nvPicPr>
          <p:cNvPr id="10" name="Picture 9">
            <a:extLst>
              <a:ext uri="{FF2B5EF4-FFF2-40B4-BE49-F238E27FC236}">
                <a16:creationId xmlns:a16="http://schemas.microsoft.com/office/drawing/2014/main" id="{CD579AAC-9632-4AC1-9C1F-C09DE6F96290}"/>
              </a:ext>
            </a:extLst>
          </p:cNvPr>
          <p:cNvPicPr>
            <a:picLocks noChangeAspect="1"/>
          </p:cNvPicPr>
          <p:nvPr/>
        </p:nvPicPr>
        <p:blipFill>
          <a:blip r:embed="rId5"/>
          <a:stretch>
            <a:fillRect/>
          </a:stretch>
        </p:blipFill>
        <p:spPr>
          <a:xfrm>
            <a:off x="10545656" y="4417829"/>
            <a:ext cx="365791" cy="379530"/>
          </a:xfrm>
          <a:prstGeom prst="rect">
            <a:avLst/>
          </a:prstGeom>
        </p:spPr>
      </p:pic>
    </p:spTree>
    <p:extLst>
      <p:ext uri="{BB962C8B-B14F-4D97-AF65-F5344CB8AC3E}">
        <p14:creationId xmlns:p14="http://schemas.microsoft.com/office/powerpoint/2010/main" val="396555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FBBE14-0663-4D7D-9F84-3536A891B1FB}"/>
              </a:ext>
            </a:extLst>
          </p:cNvPr>
          <p:cNvSpPr>
            <a:spLocks noGrp="1"/>
          </p:cNvSpPr>
          <p:nvPr>
            <p:ph type="body" sz="quarter" idx="10"/>
          </p:nvPr>
        </p:nvSpPr>
        <p:spPr/>
        <p:txBody>
          <a:bodyPr/>
          <a:lstStyle/>
          <a:p>
            <a:r>
              <a:rPr lang="en-GB" sz="4400" cap="none" dirty="0"/>
              <a:t>4. Buffer Overflow</a:t>
            </a:r>
          </a:p>
        </p:txBody>
      </p:sp>
      <p:sp>
        <p:nvSpPr>
          <p:cNvPr id="8" name="TextBox 7">
            <a:extLst>
              <a:ext uri="{FF2B5EF4-FFF2-40B4-BE49-F238E27FC236}">
                <a16:creationId xmlns:a16="http://schemas.microsoft.com/office/drawing/2014/main" id="{C069D13A-92FD-4C51-B206-03B4E8E3B1A3}"/>
              </a:ext>
            </a:extLst>
          </p:cNvPr>
          <p:cNvSpPr txBox="1"/>
          <p:nvPr/>
        </p:nvSpPr>
        <p:spPr>
          <a:xfrm>
            <a:off x="4656802" y="477860"/>
            <a:ext cx="7121196" cy="5256952"/>
          </a:xfrm>
          <a:prstGeom prst="rect">
            <a:avLst/>
          </a:prstGeom>
          <a:noFill/>
        </p:spPr>
        <p:txBody>
          <a:bodyPr wrap="square">
            <a:spAutoFit/>
          </a:bodyPr>
          <a:lstStyle/>
          <a:p>
            <a:pPr defTabSz="987425">
              <a:lnSpc>
                <a:spcPct val="110000"/>
              </a:lnSpc>
            </a:pPr>
            <a:r>
              <a:rPr lang="en-GB" sz="1800" b="1" dirty="0">
                <a:latin typeface="+mn-lt"/>
              </a:rPr>
              <a:t>A common problem – </a:t>
            </a:r>
            <a:r>
              <a:rPr lang="en-GB" sz="1800" b="1" i="1" dirty="0">
                <a:latin typeface="+mn-lt"/>
              </a:rPr>
              <a:t>overrunning</a:t>
            </a:r>
            <a:r>
              <a:rPr lang="en-GB" sz="1800" b="1" dirty="0">
                <a:latin typeface="+mn-lt"/>
              </a:rPr>
              <a:t> the buffer's </a:t>
            </a:r>
            <a:r>
              <a:rPr lang="en-GB" sz="1800" b="1" i="1" dirty="0">
                <a:latin typeface="+mn-lt"/>
              </a:rPr>
              <a:t>set limit </a:t>
            </a:r>
            <a:r>
              <a:rPr lang="en-GB" sz="1800" b="1" dirty="0">
                <a:latin typeface="+mn-lt"/>
              </a:rPr>
              <a:t>and then overwriting </a:t>
            </a:r>
            <a:r>
              <a:rPr lang="en-GB" b="1" i="1" dirty="0"/>
              <a:t>contiguous</a:t>
            </a:r>
            <a:r>
              <a:rPr lang="en-GB" b="1" dirty="0"/>
              <a:t> </a:t>
            </a:r>
            <a:r>
              <a:rPr lang="en-GB" sz="1800" b="1" dirty="0">
                <a:latin typeface="+mn-lt"/>
              </a:rPr>
              <a:t>memory locations</a:t>
            </a:r>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r>
              <a:rPr lang="en-GB" b="1" dirty="0"/>
              <a:t>Safer functions could be used, of course: </a:t>
            </a:r>
            <a:r>
              <a:rPr lang="en-GB" b="1" dirty="0" err="1"/>
              <a:t>srtlcpy</a:t>
            </a:r>
            <a:r>
              <a:rPr lang="en-GB" b="1" dirty="0"/>
              <a:t>(), </a:t>
            </a:r>
            <a:r>
              <a:rPr lang="en-GB" b="1" dirty="0" err="1"/>
              <a:t>strncpy</a:t>
            </a:r>
            <a:r>
              <a:rPr lang="en-GB" b="1" dirty="0"/>
              <a:t>() etc.</a:t>
            </a:r>
          </a:p>
          <a:p>
            <a:pPr defTabSz="987425">
              <a:lnSpc>
                <a:spcPct val="110000"/>
              </a:lnSpc>
            </a:pPr>
            <a:endParaRPr lang="en-GB" b="1" dirty="0"/>
          </a:p>
          <a:p>
            <a:pPr defTabSz="987425">
              <a:lnSpc>
                <a:spcPct val="110000"/>
              </a:lnSpc>
            </a:pPr>
            <a:r>
              <a:rPr lang="en-GB" b="1" dirty="0"/>
              <a:t>Depending on the operating system, this type of activity can be detected as a </a:t>
            </a:r>
            <a:r>
              <a:rPr lang="en-GB" b="1" dirty="0" err="1"/>
              <a:t>segfault</a:t>
            </a:r>
            <a:r>
              <a:rPr lang="en-GB" b="1" dirty="0"/>
              <a:t> (segmentation fault), which when raised which will terminate the offending process.</a:t>
            </a:r>
            <a:endParaRPr lang="en-GB" dirty="0"/>
          </a:p>
        </p:txBody>
      </p:sp>
      <p:sp>
        <p:nvSpPr>
          <p:cNvPr id="4" name="TextBox 3">
            <a:extLst>
              <a:ext uri="{FF2B5EF4-FFF2-40B4-BE49-F238E27FC236}">
                <a16:creationId xmlns:a16="http://schemas.microsoft.com/office/drawing/2014/main" id="{106F7AC7-B625-425E-B24A-B43BC74DCF1C}"/>
              </a:ext>
            </a:extLst>
          </p:cNvPr>
          <p:cNvSpPr txBox="1"/>
          <p:nvPr/>
        </p:nvSpPr>
        <p:spPr>
          <a:xfrm>
            <a:off x="4819443" y="1603441"/>
            <a:ext cx="5059688" cy="1488869"/>
          </a:xfrm>
          <a:prstGeom prst="rect">
            <a:avLst/>
          </a:prstGeom>
          <a:solidFill>
            <a:srgbClr val="000000"/>
          </a:solidFill>
        </p:spPr>
        <p:txBody>
          <a:bodyPr wrap="square">
            <a:spAutoFit/>
          </a:bodyPr>
          <a:lstStyle/>
          <a:p>
            <a:pPr defTabSz="987425">
              <a:lnSpc>
                <a:spcPct val="110000"/>
              </a:lnSpc>
              <a:spcAft>
                <a:spcPts val="1200"/>
              </a:spcAft>
            </a:pPr>
            <a:r>
              <a:rPr lang="en-US" sz="1400" dirty="0">
                <a:solidFill>
                  <a:schemeClr val="bg1">
                    <a:lumMod val="75000"/>
                  </a:schemeClr>
                </a:solidFill>
                <a:latin typeface="Consolas" panose="020B0609020204030204" pitchFamily="49" charset="0"/>
              </a:rPr>
              <a:t> unsigned short </a:t>
            </a:r>
            <a:r>
              <a:rPr lang="en-US" sz="1400" dirty="0">
                <a:solidFill>
                  <a:schemeClr val="bg1"/>
                </a:solidFill>
                <a:latin typeface="Consolas" panose="020B0609020204030204" pitchFamily="49" charset="0"/>
              </a:rPr>
              <a:t>age</a:t>
            </a:r>
            <a:r>
              <a:rPr lang="en-US" sz="1400" dirty="0">
                <a:solidFill>
                  <a:schemeClr val="bg1">
                    <a:lumMod val="75000"/>
                  </a:schemeClr>
                </a:solidFill>
                <a:latin typeface="Consolas" panose="020B0609020204030204" pitchFamily="49" charset="0"/>
              </a:rPr>
              <a:t> = </a:t>
            </a:r>
            <a:r>
              <a:rPr lang="en-US" sz="1400" dirty="0">
                <a:solidFill>
                  <a:srgbClr val="00B0F0"/>
                </a:solidFill>
                <a:latin typeface="Consolas" panose="020B0609020204030204" pitchFamily="49" charset="0"/>
              </a:rPr>
              <a:t>5</a:t>
            </a:r>
            <a:r>
              <a:rPr lang="en-US" sz="1400" dirty="0">
                <a:solidFill>
                  <a:schemeClr val="bg1">
                    <a:lumMod val="75000"/>
                  </a:schemeClr>
                </a:solidFill>
                <a:latin typeface="Consolas" panose="020B0609020204030204" pitchFamily="49" charset="0"/>
              </a:rPr>
              <a:t>;</a:t>
            </a:r>
          </a:p>
          <a:p>
            <a:pPr defTabSz="987425">
              <a:lnSpc>
                <a:spcPct val="110000"/>
              </a:lnSpc>
              <a:spcAft>
                <a:spcPts val="1200"/>
              </a:spcAft>
            </a:pPr>
            <a:r>
              <a:rPr lang="en-US" sz="1400" dirty="0">
                <a:solidFill>
                  <a:schemeClr val="bg1">
                    <a:lumMod val="75000"/>
                  </a:schemeClr>
                </a:solidFill>
                <a:latin typeface="Consolas" panose="020B0609020204030204" pitchFamily="49" charset="0"/>
              </a:rPr>
              <a:t> char </a:t>
            </a:r>
            <a:r>
              <a:rPr lang="en-US" sz="1400" dirty="0" err="1">
                <a:solidFill>
                  <a:schemeClr val="bg1"/>
                </a:solidFill>
                <a:latin typeface="Consolas" panose="020B0609020204030204" pitchFamily="49" charset="0"/>
              </a:rPr>
              <a:t>my_cat</a:t>
            </a:r>
            <a:r>
              <a:rPr lang="en-US" sz="1400" dirty="0">
                <a:solidFill>
                  <a:srgbClr val="20D3FF"/>
                </a:solidFill>
                <a:latin typeface="Consolas" panose="020B0609020204030204" pitchFamily="49" charset="0"/>
              </a:rPr>
              <a:t>[5]</a:t>
            </a:r>
            <a:r>
              <a:rPr lang="en-US" sz="1400" dirty="0">
                <a:solidFill>
                  <a:schemeClr val="bg1">
                    <a:lumMod val="75000"/>
                  </a:schemeClr>
                </a:solidFill>
                <a:latin typeface="Consolas" panose="020B0609020204030204" pitchFamily="49" charset="0"/>
              </a:rPr>
              <a:t> = </a:t>
            </a:r>
            <a:r>
              <a:rPr lang="en-US" sz="1400" dirty="0">
                <a:solidFill>
                  <a:schemeClr val="tx2"/>
                </a:solidFill>
                <a:latin typeface="Consolas" panose="020B0609020204030204" pitchFamily="49" charset="0"/>
              </a:rPr>
              <a:t>"Phil"</a:t>
            </a:r>
            <a:r>
              <a:rPr lang="en-US" sz="1400" dirty="0">
                <a:solidFill>
                  <a:schemeClr val="bg1">
                    <a:lumMod val="75000"/>
                  </a:schemeClr>
                </a:solidFill>
                <a:latin typeface="Consolas" panose="020B0609020204030204" pitchFamily="49" charset="0"/>
              </a:rPr>
              <a:t>;</a:t>
            </a:r>
          </a:p>
          <a:p>
            <a:pPr defTabSz="987425">
              <a:lnSpc>
                <a:spcPct val="110000"/>
              </a:lnSpc>
              <a:spcAft>
                <a:spcPts val="1200"/>
              </a:spcAft>
            </a:pPr>
            <a:r>
              <a:rPr lang="en-US" sz="1400" dirty="0">
                <a:solidFill>
                  <a:schemeClr val="bg1">
                    <a:lumMod val="75000"/>
                  </a:schemeClr>
                </a:solidFill>
                <a:latin typeface="Consolas" panose="020B0609020204030204" pitchFamily="49" charset="0"/>
              </a:rPr>
              <a:t> </a:t>
            </a:r>
            <a:r>
              <a:rPr lang="en-US" sz="1400" dirty="0" err="1">
                <a:solidFill>
                  <a:schemeClr val="accent3">
                    <a:lumMod val="40000"/>
                    <a:lumOff val="60000"/>
                  </a:schemeClr>
                </a:solidFill>
                <a:latin typeface="Consolas" panose="020B0609020204030204" pitchFamily="49" charset="0"/>
              </a:rPr>
              <a:t>strcpy</a:t>
            </a:r>
            <a:r>
              <a:rPr lang="en-US" sz="1400" dirty="0">
                <a:solidFill>
                  <a:schemeClr val="bg1">
                    <a:lumMod val="75000"/>
                  </a:schemeClr>
                </a:solidFill>
                <a:latin typeface="Consolas" panose="020B0609020204030204" pitchFamily="49" charset="0"/>
              </a:rPr>
              <a:t>(</a:t>
            </a:r>
            <a:r>
              <a:rPr lang="en-US" sz="1400" dirty="0" err="1">
                <a:solidFill>
                  <a:schemeClr val="bg1"/>
                </a:solidFill>
                <a:latin typeface="Consolas" panose="020B0609020204030204" pitchFamily="49" charset="0"/>
              </a:rPr>
              <a:t>my_cat</a:t>
            </a:r>
            <a:r>
              <a:rPr lang="en-US" sz="1400" dirty="0">
                <a:solidFill>
                  <a:schemeClr val="bg1">
                    <a:lumMod val="75000"/>
                  </a:schemeClr>
                </a:solidFill>
                <a:latin typeface="Consolas" panose="020B0609020204030204" pitchFamily="49" charset="0"/>
              </a:rPr>
              <a:t>, </a:t>
            </a:r>
            <a:r>
              <a:rPr lang="en-US" sz="1400" dirty="0">
                <a:solidFill>
                  <a:schemeClr val="tx2"/>
                </a:solidFill>
                <a:latin typeface="Consolas" panose="020B0609020204030204" pitchFamily="49" charset="0"/>
              </a:rPr>
              <a:t>"Franklin"</a:t>
            </a:r>
            <a:r>
              <a:rPr lang="en-US" sz="1400" dirty="0">
                <a:solidFill>
                  <a:schemeClr val="bg1">
                    <a:lumMod val="75000"/>
                  </a:schemeClr>
                </a:solidFill>
                <a:latin typeface="Consolas" panose="020B0609020204030204" pitchFamily="49" charset="0"/>
              </a:rPr>
              <a:t>);</a:t>
            </a:r>
          </a:p>
          <a:p>
            <a:pPr defTabSz="987425">
              <a:lnSpc>
                <a:spcPct val="110000"/>
              </a:lnSpc>
              <a:spcAft>
                <a:spcPts val="1200"/>
              </a:spcAft>
            </a:pPr>
            <a:r>
              <a:rPr lang="en-US" sz="1400" dirty="0">
                <a:solidFill>
                  <a:schemeClr val="bg1">
                    <a:lumMod val="75000"/>
                  </a:schemeClr>
                </a:solidFill>
                <a:latin typeface="Consolas" panose="020B0609020204030204" pitchFamily="49" charset="0"/>
              </a:rPr>
              <a:t> </a:t>
            </a:r>
            <a:r>
              <a:rPr lang="en-US" sz="1400" dirty="0" err="1">
                <a:solidFill>
                  <a:schemeClr val="accent3">
                    <a:lumMod val="40000"/>
                    <a:lumOff val="60000"/>
                  </a:schemeClr>
                </a:solidFill>
                <a:latin typeface="Consolas" panose="020B0609020204030204" pitchFamily="49" charset="0"/>
              </a:rPr>
              <a:t>printf</a:t>
            </a:r>
            <a:r>
              <a:rPr lang="en-US" sz="1400" dirty="0">
                <a:solidFill>
                  <a:schemeClr val="bg1">
                    <a:lumMod val="75000"/>
                  </a:schemeClr>
                </a:solidFill>
                <a:latin typeface="Consolas" panose="020B0609020204030204" pitchFamily="49" charset="0"/>
              </a:rPr>
              <a:t>(</a:t>
            </a:r>
            <a:r>
              <a:rPr lang="en-US" sz="1400" dirty="0">
                <a:solidFill>
                  <a:srgbClr val="00EDB5"/>
                </a:solidFill>
                <a:latin typeface="Consolas" panose="020B0609020204030204" pitchFamily="49" charset="0"/>
              </a:rPr>
              <a:t>"%s is %hu years old"</a:t>
            </a:r>
            <a:r>
              <a:rPr lang="en-US" sz="1400" dirty="0">
                <a:solidFill>
                  <a:schemeClr val="bg1">
                    <a:lumMod val="75000"/>
                  </a:schemeClr>
                </a:solidFill>
                <a:latin typeface="Consolas" panose="020B0609020204030204" pitchFamily="49" charset="0"/>
              </a:rPr>
              <a:t>, </a:t>
            </a:r>
            <a:r>
              <a:rPr lang="en-US" sz="1400" dirty="0" err="1">
                <a:solidFill>
                  <a:schemeClr val="bg1"/>
                </a:solidFill>
                <a:latin typeface="Consolas" panose="020B0609020204030204" pitchFamily="49" charset="0"/>
              </a:rPr>
              <a:t>my_cat</a:t>
            </a:r>
            <a:r>
              <a:rPr lang="en-US" sz="1400" dirty="0">
                <a:solidFill>
                  <a:schemeClr val="bg1">
                    <a:lumMod val="75000"/>
                  </a:schemeClr>
                </a:solidFill>
                <a:latin typeface="Consolas" panose="020B0609020204030204" pitchFamily="49" charset="0"/>
              </a:rPr>
              <a:t>, </a:t>
            </a:r>
            <a:r>
              <a:rPr lang="en-US" sz="1400" dirty="0">
                <a:solidFill>
                  <a:schemeClr val="bg1"/>
                </a:solidFill>
                <a:latin typeface="Consolas" panose="020B0609020204030204" pitchFamily="49" charset="0"/>
              </a:rPr>
              <a:t>age</a:t>
            </a:r>
            <a:r>
              <a:rPr lang="en-US" sz="1400" dirty="0">
                <a:solidFill>
                  <a:schemeClr val="bg1">
                    <a:lumMod val="75000"/>
                  </a:schemeClr>
                </a:solidFill>
                <a:latin typeface="Consolas" panose="020B0609020204030204" pitchFamily="49" charset="0"/>
              </a:rPr>
              <a:t>);</a:t>
            </a:r>
            <a:endParaRPr lang="en-GB" sz="1400" dirty="0">
              <a:solidFill>
                <a:schemeClr val="bg1"/>
              </a:solidFill>
              <a:latin typeface="Consolas" panose="020B0609020204030204" pitchFamily="49" charset="0"/>
            </a:endParaRPr>
          </a:p>
        </p:txBody>
      </p:sp>
      <p:pic>
        <p:nvPicPr>
          <p:cNvPr id="5" name="Graphic 4" descr="Skull">
            <a:extLst>
              <a:ext uri="{FF2B5EF4-FFF2-40B4-BE49-F238E27FC236}">
                <a16:creationId xmlns:a16="http://schemas.microsoft.com/office/drawing/2014/main" id="{E5A55EAF-A298-4033-A57F-3532ADB3C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2377" y="2148542"/>
            <a:ext cx="469920" cy="469920"/>
          </a:xfrm>
          <a:prstGeom prst="rect">
            <a:avLst/>
          </a:prstGeom>
        </p:spPr>
      </p:pic>
      <p:sp>
        <p:nvSpPr>
          <p:cNvPr id="6" name="TextBox 5">
            <a:extLst>
              <a:ext uri="{FF2B5EF4-FFF2-40B4-BE49-F238E27FC236}">
                <a16:creationId xmlns:a16="http://schemas.microsoft.com/office/drawing/2014/main" id="{1E69B527-0553-464A-B59C-C9FCAFA78AB5}"/>
              </a:ext>
            </a:extLst>
          </p:cNvPr>
          <p:cNvSpPr txBox="1"/>
          <p:nvPr/>
        </p:nvSpPr>
        <p:spPr>
          <a:xfrm>
            <a:off x="8758239" y="3220658"/>
            <a:ext cx="2863578" cy="316240"/>
          </a:xfrm>
          <a:prstGeom prst="rect">
            <a:avLst/>
          </a:prstGeom>
          <a:solidFill>
            <a:srgbClr val="000000"/>
          </a:solidFill>
          <a:ln>
            <a:solidFill>
              <a:schemeClr val="accent1"/>
            </a:solidFill>
          </a:ln>
        </p:spPr>
        <p:txBody>
          <a:bodyPr wrap="square">
            <a:spAutoFit/>
          </a:bodyPr>
          <a:lstStyle/>
          <a:p>
            <a:pPr defTabSz="987425">
              <a:lnSpc>
                <a:spcPct val="110000"/>
              </a:lnSpc>
              <a:spcAft>
                <a:spcPts val="1200"/>
              </a:spcAft>
            </a:pPr>
            <a:r>
              <a:rPr lang="en-US" sz="1400" dirty="0">
                <a:solidFill>
                  <a:schemeClr val="bg1"/>
                </a:solidFill>
                <a:latin typeface="Consolas" panose="020B0609020204030204" pitchFamily="49" charset="0"/>
              </a:rPr>
              <a:t>Franklin is 26988 years old</a:t>
            </a:r>
            <a:endParaRPr lang="en-GB" sz="14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4694B72A-964C-4237-81B4-B4AA1D7D1BEB}"/>
              </a:ext>
            </a:extLst>
          </p:cNvPr>
          <p:cNvSpPr txBox="1"/>
          <p:nvPr/>
        </p:nvSpPr>
        <p:spPr>
          <a:xfrm>
            <a:off x="7566025" y="3220658"/>
            <a:ext cx="1192213" cy="316240"/>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9" name="Picture 8">
            <a:extLst>
              <a:ext uri="{FF2B5EF4-FFF2-40B4-BE49-F238E27FC236}">
                <a16:creationId xmlns:a16="http://schemas.microsoft.com/office/drawing/2014/main" id="{E67A8E1D-5273-4A45-BFA7-AD66A88F7094}"/>
              </a:ext>
            </a:extLst>
          </p:cNvPr>
          <p:cNvPicPr>
            <a:picLocks noChangeAspect="1"/>
          </p:cNvPicPr>
          <p:nvPr/>
        </p:nvPicPr>
        <p:blipFill>
          <a:blip r:embed="rId5"/>
          <a:stretch>
            <a:fillRect/>
          </a:stretch>
        </p:blipFill>
        <p:spPr>
          <a:xfrm>
            <a:off x="10981721" y="1636736"/>
            <a:ext cx="365791" cy="379530"/>
          </a:xfrm>
          <a:prstGeom prst="rect">
            <a:avLst/>
          </a:prstGeom>
        </p:spPr>
      </p:pic>
    </p:spTree>
    <p:extLst>
      <p:ext uri="{BB962C8B-B14F-4D97-AF65-F5344CB8AC3E}">
        <p14:creationId xmlns:p14="http://schemas.microsoft.com/office/powerpoint/2010/main" val="4053646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69D13A-92FD-4C51-B206-03B4E8E3B1A3}"/>
              </a:ext>
            </a:extLst>
          </p:cNvPr>
          <p:cNvSpPr txBox="1"/>
          <p:nvPr/>
        </p:nvSpPr>
        <p:spPr>
          <a:xfrm>
            <a:off x="4656802" y="430785"/>
            <a:ext cx="7121196" cy="6263253"/>
          </a:xfrm>
          <a:prstGeom prst="rect">
            <a:avLst/>
          </a:prstGeom>
          <a:noFill/>
        </p:spPr>
        <p:txBody>
          <a:bodyPr wrap="square">
            <a:spAutoFit/>
          </a:bodyPr>
          <a:lstStyle/>
          <a:p>
            <a:pPr defTabSz="987425">
              <a:lnSpc>
                <a:spcPct val="110000"/>
              </a:lnSpc>
            </a:pPr>
            <a:r>
              <a:rPr lang="en-GB" sz="1800" b="1" dirty="0">
                <a:latin typeface="+mn-lt"/>
              </a:rPr>
              <a:t>A condition which occurs when two pointers are targeting the same dynamically allocated data.    What happens if one changes the data?</a:t>
            </a:r>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endParaRPr lang="en-GB" b="1" dirty="0"/>
          </a:p>
          <a:p>
            <a:pPr defTabSz="987425">
              <a:lnSpc>
                <a:spcPct val="110000"/>
              </a:lnSpc>
            </a:pPr>
            <a:r>
              <a:rPr lang="en-GB" b="1" dirty="0"/>
              <a:t>These pointers may even be in different threads:</a:t>
            </a:r>
            <a:endParaRPr lang="en-GB" dirty="0"/>
          </a:p>
          <a:p>
            <a:pPr defTabSz="987425">
              <a:lnSpc>
                <a:spcPct val="110000"/>
              </a:lnSpc>
              <a:spcAft>
                <a:spcPts val="1200"/>
              </a:spcAft>
            </a:pPr>
            <a:endParaRPr lang="en-GB" dirty="0"/>
          </a:p>
          <a:p>
            <a:pPr marL="285750" indent="-285750">
              <a:lnSpc>
                <a:spcPct val="110000"/>
              </a:lnSpc>
              <a:spcAft>
                <a:spcPts val="1200"/>
              </a:spcAft>
              <a:buFont typeface="Arial" panose="020B0604020202020204" pitchFamily="34" charset="0"/>
              <a:buChar char="•"/>
            </a:pPr>
            <a:endParaRPr lang="en-GB" sz="1800" dirty="0">
              <a:latin typeface="+mn-lt"/>
            </a:endParaRPr>
          </a:p>
          <a:p>
            <a:pPr marL="285750" indent="-285750">
              <a:lnSpc>
                <a:spcPct val="110000"/>
              </a:lnSpc>
              <a:spcAft>
                <a:spcPts val="1200"/>
              </a:spcAft>
              <a:buFont typeface="Arial" panose="020B0604020202020204" pitchFamily="34" charset="0"/>
              <a:buChar char="•"/>
            </a:pPr>
            <a:endParaRPr lang="en-GB" sz="1800" dirty="0">
              <a:latin typeface="+mn-lt"/>
            </a:endParaRPr>
          </a:p>
          <a:p>
            <a:pPr>
              <a:lnSpc>
                <a:spcPct val="110000"/>
              </a:lnSpc>
              <a:spcAft>
                <a:spcPts val="1200"/>
              </a:spcAft>
            </a:pPr>
            <a:endParaRPr lang="en-GB" dirty="0"/>
          </a:p>
          <a:p>
            <a:pPr>
              <a:spcBef>
                <a:spcPts val="1200"/>
              </a:spcBef>
            </a:pPr>
            <a:r>
              <a:rPr lang="en-GB" dirty="0"/>
              <a:t>If one thread's code changes to memory content while the other one is attempting to read it – we have a thread-oriented </a:t>
            </a:r>
            <a:r>
              <a:rPr lang="en-GB" b="1" dirty="0"/>
              <a:t>race condition</a:t>
            </a:r>
            <a:r>
              <a:rPr lang="en-GB" dirty="0"/>
              <a:t>.</a:t>
            </a:r>
          </a:p>
        </p:txBody>
      </p:sp>
      <p:sp>
        <p:nvSpPr>
          <p:cNvPr id="3" name="Cloud 2">
            <a:extLst>
              <a:ext uri="{FF2B5EF4-FFF2-40B4-BE49-F238E27FC236}">
                <a16:creationId xmlns:a16="http://schemas.microsoft.com/office/drawing/2014/main" id="{E86F21B7-5148-4B9C-B1F9-2BDE6A3E184E}"/>
              </a:ext>
            </a:extLst>
          </p:cNvPr>
          <p:cNvSpPr/>
          <p:nvPr/>
        </p:nvSpPr>
        <p:spPr>
          <a:xfrm>
            <a:off x="7529123" y="1611558"/>
            <a:ext cx="1757362" cy="1214437"/>
          </a:xfrm>
          <a:prstGeom prst="cloud">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1">
            <a:extLst>
              <a:ext uri="{FF2B5EF4-FFF2-40B4-BE49-F238E27FC236}">
                <a16:creationId xmlns:a16="http://schemas.microsoft.com/office/drawing/2014/main" id="{4EFBBE14-0663-4D7D-9F84-3536A891B1FB}"/>
              </a:ext>
            </a:extLst>
          </p:cNvPr>
          <p:cNvSpPr>
            <a:spLocks noGrp="1"/>
          </p:cNvSpPr>
          <p:nvPr>
            <p:ph type="body" sz="quarter" idx="10"/>
          </p:nvPr>
        </p:nvSpPr>
        <p:spPr/>
        <p:txBody>
          <a:bodyPr/>
          <a:lstStyle/>
          <a:p>
            <a:r>
              <a:rPr lang="en-GB" sz="4400" cap="none" dirty="0"/>
              <a:t>5. Data Mutation/</a:t>
            </a:r>
          </a:p>
          <a:p>
            <a:r>
              <a:rPr lang="en-GB" sz="4400" cap="none" dirty="0"/>
              <a:t>Data  Race</a:t>
            </a:r>
          </a:p>
        </p:txBody>
      </p:sp>
      <p:sp>
        <p:nvSpPr>
          <p:cNvPr id="4" name="Flowchart: Multidocument 3">
            <a:extLst>
              <a:ext uri="{FF2B5EF4-FFF2-40B4-BE49-F238E27FC236}">
                <a16:creationId xmlns:a16="http://schemas.microsoft.com/office/drawing/2014/main" id="{99DA0C5C-8522-4AF6-821F-259ED129F584}"/>
              </a:ext>
            </a:extLst>
          </p:cNvPr>
          <p:cNvSpPr/>
          <p:nvPr/>
        </p:nvSpPr>
        <p:spPr>
          <a:xfrm>
            <a:off x="4820040" y="1485900"/>
            <a:ext cx="1757362" cy="1528762"/>
          </a:xfrm>
          <a:custGeom>
            <a:avLst/>
            <a:gdLst>
              <a:gd name="connsiteX0" fmla="*/ 0 w 1757362"/>
              <a:gd name="connsiteY0" fmla="*/ 1470867 h 1528762"/>
              <a:gd name="connsiteX1" fmla="*/ 1512877 w 1757362"/>
              <a:gd name="connsiteY1" fmla="*/ 1275525 h 1528762"/>
              <a:gd name="connsiteX2" fmla="*/ 1512877 w 1757362"/>
              <a:gd name="connsiteY2" fmla="*/ 747505 h 1528762"/>
              <a:gd name="connsiteX3" fmla="*/ 1512877 w 1757362"/>
              <a:gd name="connsiteY3" fmla="*/ 260101 h 1528762"/>
              <a:gd name="connsiteX4" fmla="*/ 1023713 w 1757362"/>
              <a:gd name="connsiteY4" fmla="*/ 260101 h 1528762"/>
              <a:gd name="connsiteX5" fmla="*/ 504292 w 1757362"/>
              <a:gd name="connsiteY5" fmla="*/ 260101 h 1528762"/>
              <a:gd name="connsiteX6" fmla="*/ 0 w 1757362"/>
              <a:gd name="connsiteY6" fmla="*/ 260101 h 1528762"/>
              <a:gd name="connsiteX7" fmla="*/ 0 w 1757362"/>
              <a:gd name="connsiteY7" fmla="*/ 627367 h 1528762"/>
              <a:gd name="connsiteX8" fmla="*/ 0 w 1757362"/>
              <a:gd name="connsiteY8" fmla="*/ 1055171 h 1528762"/>
              <a:gd name="connsiteX9" fmla="*/ 0 w 1757362"/>
              <a:gd name="connsiteY9" fmla="*/ 1470867 h 1528762"/>
              <a:gd name="connsiteX10" fmla="*/ 124642 w 1757362"/>
              <a:gd name="connsiteY10" fmla="*/ 260101 h 1528762"/>
              <a:gd name="connsiteX11" fmla="*/ 124642 w 1757362"/>
              <a:gd name="connsiteY11" fmla="*/ 128458 h 1528762"/>
              <a:gd name="connsiteX12" fmla="*/ 610465 w 1757362"/>
              <a:gd name="connsiteY12" fmla="*/ 128458 h 1528762"/>
              <a:gd name="connsiteX13" fmla="*/ 1081262 w 1757362"/>
              <a:gd name="connsiteY13" fmla="*/ 128458 h 1528762"/>
              <a:gd name="connsiteX14" fmla="*/ 1627187 w 1757362"/>
              <a:gd name="connsiteY14" fmla="*/ 128458 h 1528762"/>
              <a:gd name="connsiteX15" fmla="*/ 1627187 w 1757362"/>
              <a:gd name="connsiteY15" fmla="*/ 639355 h 1528762"/>
              <a:gd name="connsiteX16" fmla="*/ 1627187 w 1757362"/>
              <a:gd name="connsiteY16" fmla="*/ 1150251 h 1528762"/>
              <a:gd name="connsiteX17" fmla="*/ 1512877 w 1757362"/>
              <a:gd name="connsiteY17" fmla="*/ 1157329 h 1528762"/>
              <a:gd name="connsiteX18" fmla="*/ 1512877 w 1757362"/>
              <a:gd name="connsiteY18" fmla="*/ 726660 h 1528762"/>
              <a:gd name="connsiteX19" fmla="*/ 1512877 w 1757362"/>
              <a:gd name="connsiteY19" fmla="*/ 260101 h 1528762"/>
              <a:gd name="connsiteX20" fmla="*/ 1022367 w 1757362"/>
              <a:gd name="connsiteY20" fmla="*/ 260101 h 1528762"/>
              <a:gd name="connsiteX21" fmla="*/ 559622 w 1757362"/>
              <a:gd name="connsiteY21" fmla="*/ 260101 h 1528762"/>
              <a:gd name="connsiteX22" fmla="*/ 124642 w 1757362"/>
              <a:gd name="connsiteY22" fmla="*/ 260101 h 1528762"/>
              <a:gd name="connsiteX23" fmla="*/ 241799 w 1757362"/>
              <a:gd name="connsiteY23" fmla="*/ 128458 h 1528762"/>
              <a:gd name="connsiteX24" fmla="*/ 241799 w 1757362"/>
              <a:gd name="connsiteY24" fmla="*/ 0 h 1528762"/>
              <a:gd name="connsiteX25" fmla="*/ 731831 w 1757362"/>
              <a:gd name="connsiteY25" fmla="*/ 0 h 1528762"/>
              <a:gd name="connsiteX26" fmla="*/ 1221863 w 1757362"/>
              <a:gd name="connsiteY26" fmla="*/ 0 h 1528762"/>
              <a:gd name="connsiteX27" fmla="*/ 1757362 w 1757362"/>
              <a:gd name="connsiteY27" fmla="*/ 0 h 1528762"/>
              <a:gd name="connsiteX28" fmla="*/ 1757362 w 1757362"/>
              <a:gd name="connsiteY28" fmla="*/ 509304 h 1528762"/>
              <a:gd name="connsiteX29" fmla="*/ 1757362 w 1757362"/>
              <a:gd name="connsiteY29" fmla="*/ 1018608 h 1528762"/>
              <a:gd name="connsiteX30" fmla="*/ 1627187 w 1757362"/>
              <a:gd name="connsiteY30" fmla="*/ 1023916 h 1528762"/>
              <a:gd name="connsiteX31" fmla="*/ 1627187 w 1757362"/>
              <a:gd name="connsiteY31" fmla="*/ 594096 h 1528762"/>
              <a:gd name="connsiteX32" fmla="*/ 1627187 w 1757362"/>
              <a:gd name="connsiteY32" fmla="*/ 128458 h 1528762"/>
              <a:gd name="connsiteX33" fmla="*/ 1165391 w 1757362"/>
              <a:gd name="connsiteY33" fmla="*/ 128458 h 1528762"/>
              <a:gd name="connsiteX34" fmla="*/ 689741 w 1757362"/>
              <a:gd name="connsiteY34" fmla="*/ 128458 h 1528762"/>
              <a:gd name="connsiteX35" fmla="*/ 241799 w 1757362"/>
              <a:gd name="connsiteY35" fmla="*/ 128458 h 1528762"/>
              <a:gd name="connsiteX0" fmla="*/ 0 w 1757362"/>
              <a:gd name="connsiteY0" fmla="*/ 260101 h 1528762"/>
              <a:gd name="connsiteX1" fmla="*/ 489164 w 1757362"/>
              <a:gd name="connsiteY1" fmla="*/ 260101 h 1528762"/>
              <a:gd name="connsiteX2" fmla="*/ 978327 w 1757362"/>
              <a:gd name="connsiteY2" fmla="*/ 260101 h 1528762"/>
              <a:gd name="connsiteX3" fmla="*/ 1512877 w 1757362"/>
              <a:gd name="connsiteY3" fmla="*/ 260101 h 1528762"/>
              <a:gd name="connsiteX4" fmla="*/ 1512877 w 1757362"/>
              <a:gd name="connsiteY4" fmla="*/ 737350 h 1528762"/>
              <a:gd name="connsiteX5" fmla="*/ 1512877 w 1757362"/>
              <a:gd name="connsiteY5" fmla="*/ 1275525 h 1528762"/>
              <a:gd name="connsiteX6" fmla="*/ 0 w 1757362"/>
              <a:gd name="connsiteY6" fmla="*/ 1470867 h 1528762"/>
              <a:gd name="connsiteX7" fmla="*/ 0 w 1757362"/>
              <a:gd name="connsiteY7" fmla="*/ 1079386 h 1528762"/>
              <a:gd name="connsiteX8" fmla="*/ 0 w 1757362"/>
              <a:gd name="connsiteY8" fmla="*/ 663690 h 1528762"/>
              <a:gd name="connsiteX9" fmla="*/ 0 w 1757362"/>
              <a:gd name="connsiteY9" fmla="*/ 260101 h 1528762"/>
              <a:gd name="connsiteX10" fmla="*/ 124642 w 1757362"/>
              <a:gd name="connsiteY10" fmla="*/ 260101 h 1528762"/>
              <a:gd name="connsiteX11" fmla="*/ 124642 w 1757362"/>
              <a:gd name="connsiteY11" fmla="*/ 128458 h 1528762"/>
              <a:gd name="connsiteX12" fmla="*/ 610465 w 1757362"/>
              <a:gd name="connsiteY12" fmla="*/ 128458 h 1528762"/>
              <a:gd name="connsiteX13" fmla="*/ 1126339 w 1757362"/>
              <a:gd name="connsiteY13" fmla="*/ 128458 h 1528762"/>
              <a:gd name="connsiteX14" fmla="*/ 1627187 w 1757362"/>
              <a:gd name="connsiteY14" fmla="*/ 128458 h 1528762"/>
              <a:gd name="connsiteX15" fmla="*/ 1627187 w 1757362"/>
              <a:gd name="connsiteY15" fmla="*/ 608701 h 1528762"/>
              <a:gd name="connsiteX16" fmla="*/ 1627187 w 1757362"/>
              <a:gd name="connsiteY16" fmla="*/ 1150251 h 1528762"/>
              <a:gd name="connsiteX17" fmla="*/ 1512877 w 1757362"/>
              <a:gd name="connsiteY17" fmla="*/ 1157329 h 1528762"/>
              <a:gd name="connsiteX18" fmla="*/ 241799 w 1757362"/>
              <a:gd name="connsiteY18" fmla="*/ 128458 h 1528762"/>
              <a:gd name="connsiteX19" fmla="*/ 241799 w 1757362"/>
              <a:gd name="connsiteY19" fmla="*/ 0 h 1528762"/>
              <a:gd name="connsiteX20" fmla="*/ 777298 w 1757362"/>
              <a:gd name="connsiteY20" fmla="*/ 0 h 1528762"/>
              <a:gd name="connsiteX21" fmla="*/ 1267330 w 1757362"/>
              <a:gd name="connsiteY21" fmla="*/ 0 h 1528762"/>
              <a:gd name="connsiteX22" fmla="*/ 1757362 w 1757362"/>
              <a:gd name="connsiteY22" fmla="*/ 0 h 1528762"/>
              <a:gd name="connsiteX23" fmla="*/ 1757362 w 1757362"/>
              <a:gd name="connsiteY23" fmla="*/ 478746 h 1528762"/>
              <a:gd name="connsiteX24" fmla="*/ 1757362 w 1757362"/>
              <a:gd name="connsiteY24" fmla="*/ 1018608 h 1528762"/>
              <a:gd name="connsiteX25" fmla="*/ 1627187 w 1757362"/>
              <a:gd name="connsiteY25" fmla="*/ 1023916 h 1528762"/>
              <a:gd name="connsiteX0" fmla="*/ 0 w 1757362"/>
              <a:gd name="connsiteY0" fmla="*/ 1470867 h 1528762"/>
              <a:gd name="connsiteX1" fmla="*/ 1512877 w 1757362"/>
              <a:gd name="connsiteY1" fmla="*/ 1275525 h 1528762"/>
              <a:gd name="connsiteX2" fmla="*/ 1512877 w 1757362"/>
              <a:gd name="connsiteY2" fmla="*/ 1157329 h 1528762"/>
              <a:gd name="connsiteX3" fmla="*/ 1627187 w 1757362"/>
              <a:gd name="connsiteY3" fmla="*/ 1150251 h 1528762"/>
              <a:gd name="connsiteX4" fmla="*/ 1627187 w 1757362"/>
              <a:gd name="connsiteY4" fmla="*/ 1023916 h 1528762"/>
              <a:gd name="connsiteX5" fmla="*/ 1757362 w 1757362"/>
              <a:gd name="connsiteY5" fmla="*/ 1018608 h 1528762"/>
              <a:gd name="connsiteX6" fmla="*/ 1757362 w 1757362"/>
              <a:gd name="connsiteY6" fmla="*/ 519490 h 1528762"/>
              <a:gd name="connsiteX7" fmla="*/ 1757362 w 1757362"/>
              <a:gd name="connsiteY7" fmla="*/ 0 h 1528762"/>
              <a:gd name="connsiteX8" fmla="*/ 1252174 w 1757362"/>
              <a:gd name="connsiteY8" fmla="*/ 0 h 1528762"/>
              <a:gd name="connsiteX9" fmla="*/ 716675 w 1757362"/>
              <a:gd name="connsiteY9" fmla="*/ 0 h 1528762"/>
              <a:gd name="connsiteX10" fmla="*/ 241799 w 1757362"/>
              <a:gd name="connsiteY10" fmla="*/ 0 h 1528762"/>
              <a:gd name="connsiteX11" fmla="*/ 241799 w 1757362"/>
              <a:gd name="connsiteY11" fmla="*/ 128458 h 1528762"/>
              <a:gd name="connsiteX12" fmla="*/ 124642 w 1757362"/>
              <a:gd name="connsiteY12" fmla="*/ 128458 h 1528762"/>
              <a:gd name="connsiteX13" fmla="*/ 124642 w 1757362"/>
              <a:gd name="connsiteY13" fmla="*/ 260101 h 1528762"/>
              <a:gd name="connsiteX14" fmla="*/ 0 w 1757362"/>
              <a:gd name="connsiteY14" fmla="*/ 260101 h 1528762"/>
              <a:gd name="connsiteX15" fmla="*/ 0 w 1757362"/>
              <a:gd name="connsiteY15" fmla="*/ 639474 h 1528762"/>
              <a:gd name="connsiteX16" fmla="*/ 0 w 1757362"/>
              <a:gd name="connsiteY16" fmla="*/ 1055171 h 1528762"/>
              <a:gd name="connsiteX17" fmla="*/ 0 w 1757362"/>
              <a:gd name="connsiteY17" fmla="*/ 1470867 h 15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7362" h="1528762" stroke="0" extrusionOk="0">
                <a:moveTo>
                  <a:pt x="0" y="1470867"/>
                </a:moveTo>
                <a:cubicBezTo>
                  <a:pt x="715068" y="1702247"/>
                  <a:pt x="792796" y="1253041"/>
                  <a:pt x="1512877" y="1275525"/>
                </a:cubicBezTo>
                <a:cubicBezTo>
                  <a:pt x="1478476" y="1074723"/>
                  <a:pt x="1513852" y="952059"/>
                  <a:pt x="1512877" y="747505"/>
                </a:cubicBezTo>
                <a:cubicBezTo>
                  <a:pt x="1511902" y="542951"/>
                  <a:pt x="1549704" y="412641"/>
                  <a:pt x="1512877" y="260101"/>
                </a:cubicBezTo>
                <a:cubicBezTo>
                  <a:pt x="1301965" y="300595"/>
                  <a:pt x="1171107" y="255075"/>
                  <a:pt x="1023713" y="260101"/>
                </a:cubicBezTo>
                <a:cubicBezTo>
                  <a:pt x="876319" y="265127"/>
                  <a:pt x="761992" y="207687"/>
                  <a:pt x="504292" y="260101"/>
                </a:cubicBezTo>
                <a:cubicBezTo>
                  <a:pt x="246592" y="312515"/>
                  <a:pt x="136225" y="236661"/>
                  <a:pt x="0" y="260101"/>
                </a:cubicBezTo>
                <a:cubicBezTo>
                  <a:pt x="37230" y="411308"/>
                  <a:pt x="-42699" y="538416"/>
                  <a:pt x="0" y="627367"/>
                </a:cubicBezTo>
                <a:cubicBezTo>
                  <a:pt x="42699" y="716318"/>
                  <a:pt x="-9697" y="886611"/>
                  <a:pt x="0" y="1055171"/>
                </a:cubicBezTo>
                <a:cubicBezTo>
                  <a:pt x="9697" y="1223731"/>
                  <a:pt x="-49060" y="1364104"/>
                  <a:pt x="0" y="1470867"/>
                </a:cubicBezTo>
                <a:close/>
                <a:moveTo>
                  <a:pt x="124642" y="260101"/>
                </a:moveTo>
                <a:cubicBezTo>
                  <a:pt x="109003" y="223986"/>
                  <a:pt x="128855" y="187347"/>
                  <a:pt x="124642" y="128458"/>
                </a:cubicBezTo>
                <a:cubicBezTo>
                  <a:pt x="348107" y="108396"/>
                  <a:pt x="432923" y="145002"/>
                  <a:pt x="610465" y="128458"/>
                </a:cubicBezTo>
                <a:cubicBezTo>
                  <a:pt x="788007" y="111914"/>
                  <a:pt x="864004" y="160971"/>
                  <a:pt x="1081262" y="128458"/>
                </a:cubicBezTo>
                <a:cubicBezTo>
                  <a:pt x="1298520" y="95945"/>
                  <a:pt x="1407599" y="161536"/>
                  <a:pt x="1627187" y="128458"/>
                </a:cubicBezTo>
                <a:cubicBezTo>
                  <a:pt x="1679217" y="365749"/>
                  <a:pt x="1586727" y="455452"/>
                  <a:pt x="1627187" y="639355"/>
                </a:cubicBezTo>
                <a:cubicBezTo>
                  <a:pt x="1667647" y="823258"/>
                  <a:pt x="1623603" y="931158"/>
                  <a:pt x="1627187" y="1150251"/>
                </a:cubicBezTo>
                <a:cubicBezTo>
                  <a:pt x="1570072" y="1150251"/>
                  <a:pt x="1512877" y="1157329"/>
                  <a:pt x="1512877" y="1157329"/>
                </a:cubicBezTo>
                <a:cubicBezTo>
                  <a:pt x="1501658" y="1043474"/>
                  <a:pt x="1554747" y="847693"/>
                  <a:pt x="1512877" y="726660"/>
                </a:cubicBezTo>
                <a:cubicBezTo>
                  <a:pt x="1471007" y="605627"/>
                  <a:pt x="1523515" y="420353"/>
                  <a:pt x="1512877" y="260101"/>
                </a:cubicBezTo>
                <a:cubicBezTo>
                  <a:pt x="1412787" y="281292"/>
                  <a:pt x="1254755" y="205162"/>
                  <a:pt x="1022367" y="260101"/>
                </a:cubicBezTo>
                <a:cubicBezTo>
                  <a:pt x="789979" y="315040"/>
                  <a:pt x="669804" y="243409"/>
                  <a:pt x="559622" y="260101"/>
                </a:cubicBezTo>
                <a:cubicBezTo>
                  <a:pt x="449441" y="276793"/>
                  <a:pt x="326045" y="214359"/>
                  <a:pt x="124642" y="260101"/>
                </a:cubicBezTo>
                <a:close/>
                <a:moveTo>
                  <a:pt x="241799" y="128458"/>
                </a:moveTo>
                <a:cubicBezTo>
                  <a:pt x="233522" y="86898"/>
                  <a:pt x="241971" y="32814"/>
                  <a:pt x="241799" y="0"/>
                </a:cubicBezTo>
                <a:cubicBezTo>
                  <a:pt x="399681" y="-14099"/>
                  <a:pt x="552964" y="46942"/>
                  <a:pt x="731831" y="0"/>
                </a:cubicBezTo>
                <a:cubicBezTo>
                  <a:pt x="910698" y="-46942"/>
                  <a:pt x="978659" y="35696"/>
                  <a:pt x="1221863" y="0"/>
                </a:cubicBezTo>
                <a:cubicBezTo>
                  <a:pt x="1465067" y="-35696"/>
                  <a:pt x="1501531" y="60476"/>
                  <a:pt x="1757362" y="0"/>
                </a:cubicBezTo>
                <a:cubicBezTo>
                  <a:pt x="1785712" y="186645"/>
                  <a:pt x="1742809" y="317878"/>
                  <a:pt x="1757362" y="509304"/>
                </a:cubicBezTo>
                <a:cubicBezTo>
                  <a:pt x="1771915" y="700730"/>
                  <a:pt x="1725162" y="886887"/>
                  <a:pt x="1757362" y="1018608"/>
                </a:cubicBezTo>
                <a:cubicBezTo>
                  <a:pt x="1692275" y="1018608"/>
                  <a:pt x="1627187" y="1023916"/>
                  <a:pt x="1627187" y="1023916"/>
                </a:cubicBezTo>
                <a:cubicBezTo>
                  <a:pt x="1614169" y="879899"/>
                  <a:pt x="1676274" y="724795"/>
                  <a:pt x="1627187" y="594096"/>
                </a:cubicBezTo>
                <a:cubicBezTo>
                  <a:pt x="1578100" y="463397"/>
                  <a:pt x="1680795" y="267843"/>
                  <a:pt x="1627187" y="128458"/>
                </a:cubicBezTo>
                <a:cubicBezTo>
                  <a:pt x="1410258" y="169923"/>
                  <a:pt x="1383008" y="104681"/>
                  <a:pt x="1165391" y="128458"/>
                </a:cubicBezTo>
                <a:cubicBezTo>
                  <a:pt x="947774" y="152235"/>
                  <a:pt x="888922" y="96329"/>
                  <a:pt x="689741" y="128458"/>
                </a:cubicBezTo>
                <a:cubicBezTo>
                  <a:pt x="490560" y="160587"/>
                  <a:pt x="384973" y="84965"/>
                  <a:pt x="241799" y="128458"/>
                </a:cubicBezTo>
                <a:close/>
              </a:path>
              <a:path w="1757362" h="1528762" fill="none" extrusionOk="0">
                <a:moveTo>
                  <a:pt x="0" y="260101"/>
                </a:moveTo>
                <a:cubicBezTo>
                  <a:pt x="165722" y="259254"/>
                  <a:pt x="251988" y="260641"/>
                  <a:pt x="489164" y="260101"/>
                </a:cubicBezTo>
                <a:cubicBezTo>
                  <a:pt x="726340" y="259561"/>
                  <a:pt x="794072" y="294285"/>
                  <a:pt x="978327" y="260101"/>
                </a:cubicBezTo>
                <a:cubicBezTo>
                  <a:pt x="1162582" y="225917"/>
                  <a:pt x="1383947" y="264694"/>
                  <a:pt x="1512877" y="260101"/>
                </a:cubicBezTo>
                <a:cubicBezTo>
                  <a:pt x="1569299" y="399363"/>
                  <a:pt x="1504177" y="560127"/>
                  <a:pt x="1512877" y="737350"/>
                </a:cubicBezTo>
                <a:cubicBezTo>
                  <a:pt x="1521577" y="914573"/>
                  <a:pt x="1501104" y="1150566"/>
                  <a:pt x="1512877" y="1275525"/>
                </a:cubicBezTo>
                <a:cubicBezTo>
                  <a:pt x="746064" y="1203075"/>
                  <a:pt x="739633" y="1688975"/>
                  <a:pt x="0" y="1470867"/>
                </a:cubicBezTo>
                <a:cubicBezTo>
                  <a:pt x="-11191" y="1372181"/>
                  <a:pt x="2345" y="1176282"/>
                  <a:pt x="0" y="1079386"/>
                </a:cubicBezTo>
                <a:cubicBezTo>
                  <a:pt x="-2345" y="982490"/>
                  <a:pt x="9561" y="870414"/>
                  <a:pt x="0" y="663690"/>
                </a:cubicBezTo>
                <a:cubicBezTo>
                  <a:pt x="-9561" y="456966"/>
                  <a:pt x="28721" y="437533"/>
                  <a:pt x="0" y="260101"/>
                </a:cubicBezTo>
                <a:close/>
                <a:moveTo>
                  <a:pt x="124642" y="260101"/>
                </a:moveTo>
                <a:cubicBezTo>
                  <a:pt x="121091" y="229824"/>
                  <a:pt x="135076" y="159153"/>
                  <a:pt x="124642" y="128458"/>
                </a:cubicBezTo>
                <a:cubicBezTo>
                  <a:pt x="356010" y="83332"/>
                  <a:pt x="454516" y="172172"/>
                  <a:pt x="610465" y="128458"/>
                </a:cubicBezTo>
                <a:cubicBezTo>
                  <a:pt x="766414" y="84744"/>
                  <a:pt x="1009047" y="168796"/>
                  <a:pt x="1126339" y="128458"/>
                </a:cubicBezTo>
                <a:cubicBezTo>
                  <a:pt x="1243631" y="88120"/>
                  <a:pt x="1505785" y="157198"/>
                  <a:pt x="1627187" y="128458"/>
                </a:cubicBezTo>
                <a:cubicBezTo>
                  <a:pt x="1657533" y="354400"/>
                  <a:pt x="1607569" y="410678"/>
                  <a:pt x="1627187" y="608701"/>
                </a:cubicBezTo>
                <a:cubicBezTo>
                  <a:pt x="1646805" y="806724"/>
                  <a:pt x="1621883" y="1023055"/>
                  <a:pt x="1627187" y="1150251"/>
                </a:cubicBezTo>
                <a:cubicBezTo>
                  <a:pt x="1570071" y="1150251"/>
                  <a:pt x="1512877" y="1157329"/>
                  <a:pt x="1512877" y="1157329"/>
                </a:cubicBezTo>
                <a:moveTo>
                  <a:pt x="241799" y="128458"/>
                </a:moveTo>
                <a:cubicBezTo>
                  <a:pt x="240450" y="78130"/>
                  <a:pt x="252281" y="36155"/>
                  <a:pt x="241799" y="0"/>
                </a:cubicBezTo>
                <a:cubicBezTo>
                  <a:pt x="426702" y="-25919"/>
                  <a:pt x="639195" y="3007"/>
                  <a:pt x="777298" y="0"/>
                </a:cubicBezTo>
                <a:cubicBezTo>
                  <a:pt x="915401" y="-3007"/>
                  <a:pt x="1105085" y="6079"/>
                  <a:pt x="1267330" y="0"/>
                </a:cubicBezTo>
                <a:cubicBezTo>
                  <a:pt x="1429575" y="-6079"/>
                  <a:pt x="1611779" y="41476"/>
                  <a:pt x="1757362" y="0"/>
                </a:cubicBezTo>
                <a:cubicBezTo>
                  <a:pt x="1793590" y="163999"/>
                  <a:pt x="1701623" y="254729"/>
                  <a:pt x="1757362" y="478746"/>
                </a:cubicBezTo>
                <a:cubicBezTo>
                  <a:pt x="1813101" y="702763"/>
                  <a:pt x="1692659" y="804387"/>
                  <a:pt x="1757362" y="1018608"/>
                </a:cubicBezTo>
                <a:cubicBezTo>
                  <a:pt x="1692274" y="1018608"/>
                  <a:pt x="1627187" y="1023916"/>
                  <a:pt x="1627187" y="1023916"/>
                </a:cubicBezTo>
              </a:path>
              <a:path w="1757362" h="1528762" fill="none" stroke="0" extrusionOk="0">
                <a:moveTo>
                  <a:pt x="0" y="1470867"/>
                </a:moveTo>
                <a:cubicBezTo>
                  <a:pt x="757510" y="1686469"/>
                  <a:pt x="712955" y="1259798"/>
                  <a:pt x="1512877" y="1275525"/>
                </a:cubicBezTo>
                <a:cubicBezTo>
                  <a:pt x="1501475" y="1228090"/>
                  <a:pt x="1519166" y="1190425"/>
                  <a:pt x="1512877" y="1157329"/>
                </a:cubicBezTo>
                <a:cubicBezTo>
                  <a:pt x="1501625" y="1158372"/>
                  <a:pt x="1563296" y="1150320"/>
                  <a:pt x="1627187" y="1150251"/>
                </a:cubicBezTo>
                <a:cubicBezTo>
                  <a:pt x="1612452" y="1087332"/>
                  <a:pt x="1640571" y="1080443"/>
                  <a:pt x="1627187" y="1023916"/>
                </a:cubicBezTo>
                <a:cubicBezTo>
                  <a:pt x="1622363" y="1014823"/>
                  <a:pt x="1681367" y="1008211"/>
                  <a:pt x="1757362" y="1018608"/>
                </a:cubicBezTo>
                <a:cubicBezTo>
                  <a:pt x="1708100" y="835911"/>
                  <a:pt x="1771696" y="711898"/>
                  <a:pt x="1757362" y="519490"/>
                </a:cubicBezTo>
                <a:cubicBezTo>
                  <a:pt x="1743028" y="327082"/>
                  <a:pt x="1759830" y="205820"/>
                  <a:pt x="1757362" y="0"/>
                </a:cubicBezTo>
                <a:cubicBezTo>
                  <a:pt x="1534674" y="48574"/>
                  <a:pt x="1390846" y="-52027"/>
                  <a:pt x="1252174" y="0"/>
                </a:cubicBezTo>
                <a:cubicBezTo>
                  <a:pt x="1113502" y="52027"/>
                  <a:pt x="827661" y="-64140"/>
                  <a:pt x="716675" y="0"/>
                </a:cubicBezTo>
                <a:cubicBezTo>
                  <a:pt x="605689" y="64140"/>
                  <a:pt x="379595" y="-36628"/>
                  <a:pt x="241799" y="0"/>
                </a:cubicBezTo>
                <a:cubicBezTo>
                  <a:pt x="255436" y="53750"/>
                  <a:pt x="226490" y="90863"/>
                  <a:pt x="241799" y="128458"/>
                </a:cubicBezTo>
                <a:cubicBezTo>
                  <a:pt x="202166" y="134632"/>
                  <a:pt x="179730" y="116794"/>
                  <a:pt x="124642" y="128458"/>
                </a:cubicBezTo>
                <a:cubicBezTo>
                  <a:pt x="128422" y="177196"/>
                  <a:pt x="120909" y="221282"/>
                  <a:pt x="124642" y="260101"/>
                </a:cubicBezTo>
                <a:cubicBezTo>
                  <a:pt x="88612" y="263443"/>
                  <a:pt x="27628" y="250282"/>
                  <a:pt x="0" y="260101"/>
                </a:cubicBezTo>
                <a:cubicBezTo>
                  <a:pt x="29936" y="336529"/>
                  <a:pt x="-41804" y="562575"/>
                  <a:pt x="0" y="639474"/>
                </a:cubicBezTo>
                <a:cubicBezTo>
                  <a:pt x="41804" y="716373"/>
                  <a:pt x="-33235" y="905656"/>
                  <a:pt x="0" y="1055171"/>
                </a:cubicBezTo>
                <a:cubicBezTo>
                  <a:pt x="33235" y="1204686"/>
                  <a:pt x="-30842" y="1337946"/>
                  <a:pt x="0" y="1470867"/>
                </a:cubicBezTo>
                <a:close/>
              </a:path>
              <a:path w="1757362" h="1528762" fill="none" stroke="0" extrusionOk="0">
                <a:moveTo>
                  <a:pt x="0" y="260101"/>
                </a:moveTo>
                <a:cubicBezTo>
                  <a:pt x="147855" y="229247"/>
                  <a:pt x="376051" y="308851"/>
                  <a:pt x="519421" y="260101"/>
                </a:cubicBezTo>
                <a:cubicBezTo>
                  <a:pt x="662791" y="211351"/>
                  <a:pt x="829177" y="281828"/>
                  <a:pt x="1008585" y="260101"/>
                </a:cubicBezTo>
                <a:cubicBezTo>
                  <a:pt x="1187993" y="238374"/>
                  <a:pt x="1354686" y="264289"/>
                  <a:pt x="1512877" y="260101"/>
                </a:cubicBezTo>
                <a:cubicBezTo>
                  <a:pt x="1554984" y="448275"/>
                  <a:pt x="1502748" y="588833"/>
                  <a:pt x="1512877" y="737350"/>
                </a:cubicBezTo>
                <a:cubicBezTo>
                  <a:pt x="1523006" y="885867"/>
                  <a:pt x="1468102" y="1073604"/>
                  <a:pt x="1512877" y="1275525"/>
                </a:cubicBezTo>
                <a:cubicBezTo>
                  <a:pt x="783772" y="1302488"/>
                  <a:pt x="741994" y="1650186"/>
                  <a:pt x="0" y="1470867"/>
                </a:cubicBezTo>
                <a:cubicBezTo>
                  <a:pt x="-9276" y="1391194"/>
                  <a:pt x="22823" y="1280795"/>
                  <a:pt x="0" y="1091494"/>
                </a:cubicBezTo>
                <a:cubicBezTo>
                  <a:pt x="-22823" y="902193"/>
                  <a:pt x="22183" y="804803"/>
                  <a:pt x="0" y="687905"/>
                </a:cubicBezTo>
                <a:cubicBezTo>
                  <a:pt x="-22183" y="571007"/>
                  <a:pt x="18136" y="350225"/>
                  <a:pt x="0" y="260101"/>
                </a:cubicBezTo>
                <a:close/>
                <a:moveTo>
                  <a:pt x="124642" y="260101"/>
                </a:moveTo>
                <a:cubicBezTo>
                  <a:pt x="110235" y="199414"/>
                  <a:pt x="127977" y="167339"/>
                  <a:pt x="124642" y="128458"/>
                </a:cubicBezTo>
                <a:cubicBezTo>
                  <a:pt x="253067" y="86273"/>
                  <a:pt x="413743" y="136733"/>
                  <a:pt x="580414" y="128458"/>
                </a:cubicBezTo>
                <a:cubicBezTo>
                  <a:pt x="747085" y="120183"/>
                  <a:pt x="928338" y="145634"/>
                  <a:pt x="1066237" y="128458"/>
                </a:cubicBezTo>
                <a:cubicBezTo>
                  <a:pt x="1204136" y="111282"/>
                  <a:pt x="1349967" y="136305"/>
                  <a:pt x="1627187" y="128458"/>
                </a:cubicBezTo>
                <a:cubicBezTo>
                  <a:pt x="1642867" y="251914"/>
                  <a:pt x="1593182" y="455876"/>
                  <a:pt x="1627187" y="608701"/>
                </a:cubicBezTo>
                <a:cubicBezTo>
                  <a:pt x="1661192" y="761526"/>
                  <a:pt x="1590191" y="904782"/>
                  <a:pt x="1627187" y="1150251"/>
                </a:cubicBezTo>
                <a:cubicBezTo>
                  <a:pt x="1570072" y="1150250"/>
                  <a:pt x="1512877" y="1157329"/>
                  <a:pt x="1512877" y="1157329"/>
                </a:cubicBezTo>
                <a:moveTo>
                  <a:pt x="241799" y="128458"/>
                </a:moveTo>
                <a:cubicBezTo>
                  <a:pt x="236561" y="89402"/>
                  <a:pt x="256343" y="62013"/>
                  <a:pt x="241799" y="0"/>
                </a:cubicBezTo>
                <a:cubicBezTo>
                  <a:pt x="477615" y="-46136"/>
                  <a:pt x="656584" y="12097"/>
                  <a:pt x="762142" y="0"/>
                </a:cubicBezTo>
                <a:cubicBezTo>
                  <a:pt x="867700" y="-12097"/>
                  <a:pt x="1045733" y="56582"/>
                  <a:pt x="1252174" y="0"/>
                </a:cubicBezTo>
                <a:cubicBezTo>
                  <a:pt x="1458615" y="-56582"/>
                  <a:pt x="1546369" y="32009"/>
                  <a:pt x="1757362" y="0"/>
                </a:cubicBezTo>
                <a:cubicBezTo>
                  <a:pt x="1798131" y="177448"/>
                  <a:pt x="1728172" y="266336"/>
                  <a:pt x="1757362" y="488932"/>
                </a:cubicBezTo>
                <a:cubicBezTo>
                  <a:pt x="1786552" y="711528"/>
                  <a:pt x="1699257" y="860026"/>
                  <a:pt x="1757362" y="1018608"/>
                </a:cubicBezTo>
                <a:cubicBezTo>
                  <a:pt x="1692275" y="1018608"/>
                  <a:pt x="1627188" y="1023916"/>
                  <a:pt x="1627187" y="1023916"/>
                </a:cubicBezTo>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4174993807">
                  <a:prstGeom prst="flowChartMultidocumen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7C82BA31-F760-4055-8B20-5AA855FA5511}"/>
              </a:ext>
            </a:extLst>
          </p:cNvPr>
          <p:cNvCxnSpPr>
            <a:cxnSpLocks/>
          </p:cNvCxnSpPr>
          <p:nvPr/>
        </p:nvCxnSpPr>
        <p:spPr>
          <a:xfrm>
            <a:off x="6096000" y="2386013"/>
            <a:ext cx="2121400" cy="0"/>
          </a:xfrm>
          <a:prstGeom prst="straightConnector1">
            <a:avLst/>
          </a:prstGeom>
          <a:ln w="38100">
            <a:solidFill>
              <a:srgbClr val="FF004C"/>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87BE7C-EF3D-4785-94CE-EA0F272D97AF}"/>
              </a:ext>
            </a:extLst>
          </p:cNvPr>
          <p:cNvCxnSpPr>
            <a:cxnSpLocks/>
          </p:cNvCxnSpPr>
          <p:nvPr/>
        </p:nvCxnSpPr>
        <p:spPr>
          <a:xfrm>
            <a:off x="6491288" y="2043113"/>
            <a:ext cx="1726112" cy="207168"/>
          </a:xfrm>
          <a:prstGeom prst="straightConnector1">
            <a:avLst/>
          </a:prstGeom>
          <a:ln w="38100">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0C5962C-44AA-4F78-842D-D56AC2B84A2F}"/>
              </a:ext>
            </a:extLst>
          </p:cNvPr>
          <p:cNvSpPr/>
          <p:nvPr/>
        </p:nvSpPr>
        <p:spPr>
          <a:xfrm>
            <a:off x="8255308" y="2146697"/>
            <a:ext cx="342900" cy="317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loud 12">
            <a:extLst>
              <a:ext uri="{FF2B5EF4-FFF2-40B4-BE49-F238E27FC236}">
                <a16:creationId xmlns:a16="http://schemas.microsoft.com/office/drawing/2014/main" id="{CCE87736-0B40-46CB-97B2-C2FB853C8DB8}"/>
              </a:ext>
            </a:extLst>
          </p:cNvPr>
          <p:cNvSpPr/>
          <p:nvPr/>
        </p:nvSpPr>
        <p:spPr>
          <a:xfrm>
            <a:off x="7548077" y="4012388"/>
            <a:ext cx="1757362" cy="1214437"/>
          </a:xfrm>
          <a:prstGeom prst="cloud">
            <a:avLst/>
          </a:prstGeom>
          <a:solidFill>
            <a:schemeClr val="accent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owchart: Multidocument 13">
            <a:extLst>
              <a:ext uri="{FF2B5EF4-FFF2-40B4-BE49-F238E27FC236}">
                <a16:creationId xmlns:a16="http://schemas.microsoft.com/office/drawing/2014/main" id="{8E089307-1D2F-4E35-B517-25FE262522C3}"/>
              </a:ext>
            </a:extLst>
          </p:cNvPr>
          <p:cNvSpPr/>
          <p:nvPr/>
        </p:nvSpPr>
        <p:spPr>
          <a:xfrm>
            <a:off x="4838994" y="3886730"/>
            <a:ext cx="1757362" cy="1528762"/>
          </a:xfrm>
          <a:custGeom>
            <a:avLst/>
            <a:gdLst>
              <a:gd name="connsiteX0" fmla="*/ 0 w 1757362"/>
              <a:gd name="connsiteY0" fmla="*/ 1470867 h 1528762"/>
              <a:gd name="connsiteX1" fmla="*/ 1512877 w 1757362"/>
              <a:gd name="connsiteY1" fmla="*/ 1275525 h 1528762"/>
              <a:gd name="connsiteX2" fmla="*/ 1512877 w 1757362"/>
              <a:gd name="connsiteY2" fmla="*/ 788121 h 1528762"/>
              <a:gd name="connsiteX3" fmla="*/ 1512877 w 1757362"/>
              <a:gd name="connsiteY3" fmla="*/ 260101 h 1528762"/>
              <a:gd name="connsiteX4" fmla="*/ 1023713 w 1757362"/>
              <a:gd name="connsiteY4" fmla="*/ 260101 h 1528762"/>
              <a:gd name="connsiteX5" fmla="*/ 534550 w 1757362"/>
              <a:gd name="connsiteY5" fmla="*/ 260101 h 1528762"/>
              <a:gd name="connsiteX6" fmla="*/ 0 w 1757362"/>
              <a:gd name="connsiteY6" fmla="*/ 260101 h 1528762"/>
              <a:gd name="connsiteX7" fmla="*/ 0 w 1757362"/>
              <a:gd name="connsiteY7" fmla="*/ 639474 h 1528762"/>
              <a:gd name="connsiteX8" fmla="*/ 0 w 1757362"/>
              <a:gd name="connsiteY8" fmla="*/ 1043063 h 1528762"/>
              <a:gd name="connsiteX9" fmla="*/ 0 w 1757362"/>
              <a:gd name="connsiteY9" fmla="*/ 1470867 h 1528762"/>
              <a:gd name="connsiteX10" fmla="*/ 124642 w 1757362"/>
              <a:gd name="connsiteY10" fmla="*/ 260101 h 1528762"/>
              <a:gd name="connsiteX11" fmla="*/ 124642 w 1757362"/>
              <a:gd name="connsiteY11" fmla="*/ 128458 h 1528762"/>
              <a:gd name="connsiteX12" fmla="*/ 625490 w 1757362"/>
              <a:gd name="connsiteY12" fmla="*/ 128458 h 1528762"/>
              <a:gd name="connsiteX13" fmla="*/ 1156390 w 1757362"/>
              <a:gd name="connsiteY13" fmla="*/ 128458 h 1528762"/>
              <a:gd name="connsiteX14" fmla="*/ 1627187 w 1757362"/>
              <a:gd name="connsiteY14" fmla="*/ 128458 h 1528762"/>
              <a:gd name="connsiteX15" fmla="*/ 1627187 w 1757362"/>
              <a:gd name="connsiteY15" fmla="*/ 618919 h 1528762"/>
              <a:gd name="connsiteX16" fmla="*/ 1627187 w 1757362"/>
              <a:gd name="connsiteY16" fmla="*/ 1150251 h 1528762"/>
              <a:gd name="connsiteX17" fmla="*/ 1512877 w 1757362"/>
              <a:gd name="connsiteY17" fmla="*/ 1157329 h 1528762"/>
              <a:gd name="connsiteX18" fmla="*/ 1512877 w 1757362"/>
              <a:gd name="connsiteY18" fmla="*/ 708715 h 1528762"/>
              <a:gd name="connsiteX19" fmla="*/ 1512877 w 1757362"/>
              <a:gd name="connsiteY19" fmla="*/ 260101 h 1528762"/>
              <a:gd name="connsiteX20" fmla="*/ 1077897 w 1757362"/>
              <a:gd name="connsiteY20" fmla="*/ 260101 h 1528762"/>
              <a:gd name="connsiteX21" fmla="*/ 615152 w 1757362"/>
              <a:gd name="connsiteY21" fmla="*/ 260101 h 1528762"/>
              <a:gd name="connsiteX22" fmla="*/ 124642 w 1757362"/>
              <a:gd name="connsiteY22" fmla="*/ 260101 h 1528762"/>
              <a:gd name="connsiteX23" fmla="*/ 241799 w 1757362"/>
              <a:gd name="connsiteY23" fmla="*/ 128458 h 1528762"/>
              <a:gd name="connsiteX24" fmla="*/ 241799 w 1757362"/>
              <a:gd name="connsiteY24" fmla="*/ 0 h 1528762"/>
              <a:gd name="connsiteX25" fmla="*/ 716675 w 1757362"/>
              <a:gd name="connsiteY25" fmla="*/ 0 h 1528762"/>
              <a:gd name="connsiteX26" fmla="*/ 1252174 w 1757362"/>
              <a:gd name="connsiteY26" fmla="*/ 0 h 1528762"/>
              <a:gd name="connsiteX27" fmla="*/ 1757362 w 1757362"/>
              <a:gd name="connsiteY27" fmla="*/ 0 h 1528762"/>
              <a:gd name="connsiteX28" fmla="*/ 1757362 w 1757362"/>
              <a:gd name="connsiteY28" fmla="*/ 478746 h 1528762"/>
              <a:gd name="connsiteX29" fmla="*/ 1757362 w 1757362"/>
              <a:gd name="connsiteY29" fmla="*/ 1018608 h 1528762"/>
              <a:gd name="connsiteX30" fmla="*/ 1627187 w 1757362"/>
              <a:gd name="connsiteY30" fmla="*/ 1023916 h 1528762"/>
              <a:gd name="connsiteX31" fmla="*/ 1627187 w 1757362"/>
              <a:gd name="connsiteY31" fmla="*/ 585142 h 1528762"/>
              <a:gd name="connsiteX32" fmla="*/ 1627187 w 1757362"/>
              <a:gd name="connsiteY32" fmla="*/ 128458 h 1528762"/>
              <a:gd name="connsiteX33" fmla="*/ 1151537 w 1757362"/>
              <a:gd name="connsiteY33" fmla="*/ 128458 h 1528762"/>
              <a:gd name="connsiteX34" fmla="*/ 717449 w 1757362"/>
              <a:gd name="connsiteY34" fmla="*/ 128458 h 1528762"/>
              <a:gd name="connsiteX35" fmla="*/ 241799 w 1757362"/>
              <a:gd name="connsiteY35" fmla="*/ 128458 h 1528762"/>
              <a:gd name="connsiteX0" fmla="*/ 0 w 1757362"/>
              <a:gd name="connsiteY0" fmla="*/ 260101 h 1528762"/>
              <a:gd name="connsiteX1" fmla="*/ 458906 w 1757362"/>
              <a:gd name="connsiteY1" fmla="*/ 260101 h 1528762"/>
              <a:gd name="connsiteX2" fmla="*/ 993456 w 1757362"/>
              <a:gd name="connsiteY2" fmla="*/ 260101 h 1528762"/>
              <a:gd name="connsiteX3" fmla="*/ 1512877 w 1757362"/>
              <a:gd name="connsiteY3" fmla="*/ 260101 h 1528762"/>
              <a:gd name="connsiteX4" fmla="*/ 1512877 w 1757362"/>
              <a:gd name="connsiteY4" fmla="*/ 757659 h 1528762"/>
              <a:gd name="connsiteX5" fmla="*/ 1512877 w 1757362"/>
              <a:gd name="connsiteY5" fmla="*/ 1275525 h 1528762"/>
              <a:gd name="connsiteX6" fmla="*/ 0 w 1757362"/>
              <a:gd name="connsiteY6" fmla="*/ 1470867 h 1528762"/>
              <a:gd name="connsiteX7" fmla="*/ 0 w 1757362"/>
              <a:gd name="connsiteY7" fmla="*/ 1103601 h 1528762"/>
              <a:gd name="connsiteX8" fmla="*/ 0 w 1757362"/>
              <a:gd name="connsiteY8" fmla="*/ 700013 h 1528762"/>
              <a:gd name="connsiteX9" fmla="*/ 0 w 1757362"/>
              <a:gd name="connsiteY9" fmla="*/ 260101 h 1528762"/>
              <a:gd name="connsiteX10" fmla="*/ 124642 w 1757362"/>
              <a:gd name="connsiteY10" fmla="*/ 260101 h 1528762"/>
              <a:gd name="connsiteX11" fmla="*/ 124642 w 1757362"/>
              <a:gd name="connsiteY11" fmla="*/ 128458 h 1528762"/>
              <a:gd name="connsiteX12" fmla="*/ 580414 w 1757362"/>
              <a:gd name="connsiteY12" fmla="*/ 128458 h 1528762"/>
              <a:gd name="connsiteX13" fmla="*/ 1066237 w 1757362"/>
              <a:gd name="connsiteY13" fmla="*/ 128458 h 1528762"/>
              <a:gd name="connsiteX14" fmla="*/ 1627187 w 1757362"/>
              <a:gd name="connsiteY14" fmla="*/ 128458 h 1528762"/>
              <a:gd name="connsiteX15" fmla="*/ 1627187 w 1757362"/>
              <a:gd name="connsiteY15" fmla="*/ 659790 h 1528762"/>
              <a:gd name="connsiteX16" fmla="*/ 1627187 w 1757362"/>
              <a:gd name="connsiteY16" fmla="*/ 1150251 h 1528762"/>
              <a:gd name="connsiteX17" fmla="*/ 1512877 w 1757362"/>
              <a:gd name="connsiteY17" fmla="*/ 1157329 h 1528762"/>
              <a:gd name="connsiteX18" fmla="*/ 241799 w 1757362"/>
              <a:gd name="connsiteY18" fmla="*/ 128458 h 1528762"/>
              <a:gd name="connsiteX19" fmla="*/ 241799 w 1757362"/>
              <a:gd name="connsiteY19" fmla="*/ 0 h 1528762"/>
              <a:gd name="connsiteX20" fmla="*/ 716675 w 1757362"/>
              <a:gd name="connsiteY20" fmla="*/ 0 h 1528762"/>
              <a:gd name="connsiteX21" fmla="*/ 1176396 w 1757362"/>
              <a:gd name="connsiteY21" fmla="*/ 0 h 1528762"/>
              <a:gd name="connsiteX22" fmla="*/ 1757362 w 1757362"/>
              <a:gd name="connsiteY22" fmla="*/ 0 h 1528762"/>
              <a:gd name="connsiteX23" fmla="*/ 1757362 w 1757362"/>
              <a:gd name="connsiteY23" fmla="*/ 509304 h 1528762"/>
              <a:gd name="connsiteX24" fmla="*/ 1757362 w 1757362"/>
              <a:gd name="connsiteY24" fmla="*/ 1018608 h 1528762"/>
              <a:gd name="connsiteX25" fmla="*/ 1627187 w 1757362"/>
              <a:gd name="connsiteY25" fmla="*/ 1023916 h 1528762"/>
              <a:gd name="connsiteX0" fmla="*/ 0 w 1757362"/>
              <a:gd name="connsiteY0" fmla="*/ 1470867 h 1528762"/>
              <a:gd name="connsiteX1" fmla="*/ 1512877 w 1757362"/>
              <a:gd name="connsiteY1" fmla="*/ 1275525 h 1528762"/>
              <a:gd name="connsiteX2" fmla="*/ 1512877 w 1757362"/>
              <a:gd name="connsiteY2" fmla="*/ 1157329 h 1528762"/>
              <a:gd name="connsiteX3" fmla="*/ 1627187 w 1757362"/>
              <a:gd name="connsiteY3" fmla="*/ 1150251 h 1528762"/>
              <a:gd name="connsiteX4" fmla="*/ 1627187 w 1757362"/>
              <a:gd name="connsiteY4" fmla="*/ 1023916 h 1528762"/>
              <a:gd name="connsiteX5" fmla="*/ 1757362 w 1757362"/>
              <a:gd name="connsiteY5" fmla="*/ 1018608 h 1528762"/>
              <a:gd name="connsiteX6" fmla="*/ 1757362 w 1757362"/>
              <a:gd name="connsiteY6" fmla="*/ 488932 h 1528762"/>
              <a:gd name="connsiteX7" fmla="*/ 1757362 w 1757362"/>
              <a:gd name="connsiteY7" fmla="*/ 0 h 1528762"/>
              <a:gd name="connsiteX8" fmla="*/ 1282486 w 1757362"/>
              <a:gd name="connsiteY8" fmla="*/ 0 h 1528762"/>
              <a:gd name="connsiteX9" fmla="*/ 822765 w 1757362"/>
              <a:gd name="connsiteY9" fmla="*/ 0 h 1528762"/>
              <a:gd name="connsiteX10" fmla="*/ 241799 w 1757362"/>
              <a:gd name="connsiteY10" fmla="*/ 0 h 1528762"/>
              <a:gd name="connsiteX11" fmla="*/ 241799 w 1757362"/>
              <a:gd name="connsiteY11" fmla="*/ 128458 h 1528762"/>
              <a:gd name="connsiteX12" fmla="*/ 124642 w 1757362"/>
              <a:gd name="connsiteY12" fmla="*/ 128458 h 1528762"/>
              <a:gd name="connsiteX13" fmla="*/ 124642 w 1757362"/>
              <a:gd name="connsiteY13" fmla="*/ 260101 h 1528762"/>
              <a:gd name="connsiteX14" fmla="*/ 0 w 1757362"/>
              <a:gd name="connsiteY14" fmla="*/ 260101 h 1528762"/>
              <a:gd name="connsiteX15" fmla="*/ 0 w 1757362"/>
              <a:gd name="connsiteY15" fmla="*/ 675797 h 1528762"/>
              <a:gd name="connsiteX16" fmla="*/ 0 w 1757362"/>
              <a:gd name="connsiteY16" fmla="*/ 1067278 h 1528762"/>
              <a:gd name="connsiteX17" fmla="*/ 0 w 1757362"/>
              <a:gd name="connsiteY17" fmla="*/ 1470867 h 152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7362" h="1528762" stroke="0" extrusionOk="0">
                <a:moveTo>
                  <a:pt x="0" y="1470867"/>
                </a:moveTo>
                <a:cubicBezTo>
                  <a:pt x="853654" y="1695220"/>
                  <a:pt x="705043" y="1231984"/>
                  <a:pt x="1512877" y="1275525"/>
                </a:cubicBezTo>
                <a:cubicBezTo>
                  <a:pt x="1487476" y="1091321"/>
                  <a:pt x="1533487" y="894303"/>
                  <a:pt x="1512877" y="788121"/>
                </a:cubicBezTo>
                <a:cubicBezTo>
                  <a:pt x="1492267" y="681939"/>
                  <a:pt x="1569632" y="451655"/>
                  <a:pt x="1512877" y="260101"/>
                </a:cubicBezTo>
                <a:cubicBezTo>
                  <a:pt x="1325979" y="298580"/>
                  <a:pt x="1251528" y="213433"/>
                  <a:pt x="1023713" y="260101"/>
                </a:cubicBezTo>
                <a:cubicBezTo>
                  <a:pt x="795898" y="306769"/>
                  <a:pt x="758548" y="248188"/>
                  <a:pt x="534550" y="260101"/>
                </a:cubicBezTo>
                <a:cubicBezTo>
                  <a:pt x="310552" y="272014"/>
                  <a:pt x="212500" y="202492"/>
                  <a:pt x="0" y="260101"/>
                </a:cubicBezTo>
                <a:cubicBezTo>
                  <a:pt x="11956" y="349160"/>
                  <a:pt x="-45247" y="480828"/>
                  <a:pt x="0" y="639474"/>
                </a:cubicBezTo>
                <a:cubicBezTo>
                  <a:pt x="45247" y="798120"/>
                  <a:pt x="-6903" y="942796"/>
                  <a:pt x="0" y="1043063"/>
                </a:cubicBezTo>
                <a:cubicBezTo>
                  <a:pt x="6903" y="1143330"/>
                  <a:pt x="-21911" y="1348638"/>
                  <a:pt x="0" y="1470867"/>
                </a:cubicBezTo>
                <a:close/>
                <a:moveTo>
                  <a:pt x="124642" y="260101"/>
                </a:moveTo>
                <a:cubicBezTo>
                  <a:pt x="120422" y="213923"/>
                  <a:pt x="134698" y="184607"/>
                  <a:pt x="124642" y="128458"/>
                </a:cubicBezTo>
                <a:cubicBezTo>
                  <a:pt x="360609" y="94654"/>
                  <a:pt x="380275" y="135172"/>
                  <a:pt x="625490" y="128458"/>
                </a:cubicBezTo>
                <a:cubicBezTo>
                  <a:pt x="870705" y="121744"/>
                  <a:pt x="1019107" y="155396"/>
                  <a:pt x="1156390" y="128458"/>
                </a:cubicBezTo>
                <a:cubicBezTo>
                  <a:pt x="1293673" y="101520"/>
                  <a:pt x="1519251" y="128891"/>
                  <a:pt x="1627187" y="128458"/>
                </a:cubicBezTo>
                <a:cubicBezTo>
                  <a:pt x="1650612" y="232260"/>
                  <a:pt x="1613968" y="386918"/>
                  <a:pt x="1627187" y="618919"/>
                </a:cubicBezTo>
                <a:cubicBezTo>
                  <a:pt x="1640406" y="850920"/>
                  <a:pt x="1611721" y="907375"/>
                  <a:pt x="1627187" y="1150251"/>
                </a:cubicBezTo>
                <a:cubicBezTo>
                  <a:pt x="1570071" y="1150251"/>
                  <a:pt x="1512877" y="1157330"/>
                  <a:pt x="1512877" y="1157329"/>
                </a:cubicBezTo>
                <a:cubicBezTo>
                  <a:pt x="1471829" y="943736"/>
                  <a:pt x="1524320" y="923046"/>
                  <a:pt x="1512877" y="708715"/>
                </a:cubicBezTo>
                <a:cubicBezTo>
                  <a:pt x="1501434" y="494384"/>
                  <a:pt x="1545923" y="426816"/>
                  <a:pt x="1512877" y="260101"/>
                </a:cubicBezTo>
                <a:cubicBezTo>
                  <a:pt x="1297863" y="270786"/>
                  <a:pt x="1182242" y="255394"/>
                  <a:pt x="1077897" y="260101"/>
                </a:cubicBezTo>
                <a:cubicBezTo>
                  <a:pt x="973552" y="264808"/>
                  <a:pt x="836262" y="209316"/>
                  <a:pt x="615152" y="260101"/>
                </a:cubicBezTo>
                <a:cubicBezTo>
                  <a:pt x="394043" y="310886"/>
                  <a:pt x="365949" y="202018"/>
                  <a:pt x="124642" y="260101"/>
                </a:cubicBezTo>
                <a:close/>
                <a:moveTo>
                  <a:pt x="241799" y="128458"/>
                </a:moveTo>
                <a:cubicBezTo>
                  <a:pt x="227939" y="68888"/>
                  <a:pt x="254489" y="52576"/>
                  <a:pt x="241799" y="0"/>
                </a:cubicBezTo>
                <a:cubicBezTo>
                  <a:pt x="420231" y="-38356"/>
                  <a:pt x="553393" y="25298"/>
                  <a:pt x="716675" y="0"/>
                </a:cubicBezTo>
                <a:cubicBezTo>
                  <a:pt x="879957" y="-25298"/>
                  <a:pt x="1055661" y="9394"/>
                  <a:pt x="1252174" y="0"/>
                </a:cubicBezTo>
                <a:cubicBezTo>
                  <a:pt x="1448687" y="-9394"/>
                  <a:pt x="1534627" y="18543"/>
                  <a:pt x="1757362" y="0"/>
                </a:cubicBezTo>
                <a:cubicBezTo>
                  <a:pt x="1791307" y="174568"/>
                  <a:pt x="1739463" y="259132"/>
                  <a:pt x="1757362" y="478746"/>
                </a:cubicBezTo>
                <a:cubicBezTo>
                  <a:pt x="1775261" y="698360"/>
                  <a:pt x="1729675" y="909556"/>
                  <a:pt x="1757362" y="1018608"/>
                </a:cubicBezTo>
                <a:cubicBezTo>
                  <a:pt x="1692274" y="1018608"/>
                  <a:pt x="1627187" y="1023915"/>
                  <a:pt x="1627187" y="1023916"/>
                </a:cubicBezTo>
                <a:cubicBezTo>
                  <a:pt x="1610361" y="821215"/>
                  <a:pt x="1633706" y="761136"/>
                  <a:pt x="1627187" y="585142"/>
                </a:cubicBezTo>
                <a:cubicBezTo>
                  <a:pt x="1620668" y="409148"/>
                  <a:pt x="1632927" y="223873"/>
                  <a:pt x="1627187" y="128458"/>
                </a:cubicBezTo>
                <a:cubicBezTo>
                  <a:pt x="1481708" y="160040"/>
                  <a:pt x="1346602" y="117606"/>
                  <a:pt x="1151537" y="128458"/>
                </a:cubicBezTo>
                <a:cubicBezTo>
                  <a:pt x="956472" y="139310"/>
                  <a:pt x="926749" y="114175"/>
                  <a:pt x="717449" y="128458"/>
                </a:cubicBezTo>
                <a:cubicBezTo>
                  <a:pt x="508149" y="142741"/>
                  <a:pt x="460343" y="79844"/>
                  <a:pt x="241799" y="128458"/>
                </a:cubicBezTo>
                <a:close/>
              </a:path>
              <a:path w="1757362" h="1528762" fill="none" extrusionOk="0">
                <a:moveTo>
                  <a:pt x="0" y="260101"/>
                </a:moveTo>
                <a:cubicBezTo>
                  <a:pt x="137742" y="237685"/>
                  <a:pt x="239344" y="291229"/>
                  <a:pt x="458906" y="260101"/>
                </a:cubicBezTo>
                <a:cubicBezTo>
                  <a:pt x="678468" y="228973"/>
                  <a:pt x="736303" y="303472"/>
                  <a:pt x="993456" y="260101"/>
                </a:cubicBezTo>
                <a:cubicBezTo>
                  <a:pt x="1250609" y="216730"/>
                  <a:pt x="1346404" y="295842"/>
                  <a:pt x="1512877" y="260101"/>
                </a:cubicBezTo>
                <a:cubicBezTo>
                  <a:pt x="1533283" y="460836"/>
                  <a:pt x="1473736" y="619803"/>
                  <a:pt x="1512877" y="757659"/>
                </a:cubicBezTo>
                <a:cubicBezTo>
                  <a:pt x="1552018" y="895515"/>
                  <a:pt x="1509240" y="1134732"/>
                  <a:pt x="1512877" y="1275525"/>
                </a:cubicBezTo>
                <a:cubicBezTo>
                  <a:pt x="777727" y="1260212"/>
                  <a:pt x="821920" y="1721744"/>
                  <a:pt x="0" y="1470867"/>
                </a:cubicBezTo>
                <a:cubicBezTo>
                  <a:pt x="-7970" y="1340720"/>
                  <a:pt x="21691" y="1191711"/>
                  <a:pt x="0" y="1103601"/>
                </a:cubicBezTo>
                <a:cubicBezTo>
                  <a:pt x="-21691" y="1015491"/>
                  <a:pt x="13196" y="798217"/>
                  <a:pt x="0" y="700013"/>
                </a:cubicBezTo>
                <a:cubicBezTo>
                  <a:pt x="-13196" y="601809"/>
                  <a:pt x="39153" y="379962"/>
                  <a:pt x="0" y="260101"/>
                </a:cubicBezTo>
                <a:close/>
                <a:moveTo>
                  <a:pt x="124642" y="260101"/>
                </a:moveTo>
                <a:cubicBezTo>
                  <a:pt x="112953" y="194718"/>
                  <a:pt x="130901" y="172306"/>
                  <a:pt x="124642" y="128458"/>
                </a:cubicBezTo>
                <a:cubicBezTo>
                  <a:pt x="300039" y="83772"/>
                  <a:pt x="445973" y="154390"/>
                  <a:pt x="580414" y="128458"/>
                </a:cubicBezTo>
                <a:cubicBezTo>
                  <a:pt x="714855" y="102526"/>
                  <a:pt x="849398" y="137559"/>
                  <a:pt x="1066237" y="128458"/>
                </a:cubicBezTo>
                <a:cubicBezTo>
                  <a:pt x="1283076" y="119357"/>
                  <a:pt x="1368045" y="170819"/>
                  <a:pt x="1627187" y="128458"/>
                </a:cubicBezTo>
                <a:cubicBezTo>
                  <a:pt x="1648589" y="262285"/>
                  <a:pt x="1570122" y="440642"/>
                  <a:pt x="1627187" y="659790"/>
                </a:cubicBezTo>
                <a:cubicBezTo>
                  <a:pt x="1684252" y="878938"/>
                  <a:pt x="1589739" y="1043183"/>
                  <a:pt x="1627187" y="1150251"/>
                </a:cubicBezTo>
                <a:cubicBezTo>
                  <a:pt x="1570072" y="1150251"/>
                  <a:pt x="1512878" y="1157328"/>
                  <a:pt x="1512877" y="1157329"/>
                </a:cubicBezTo>
                <a:moveTo>
                  <a:pt x="241799" y="128458"/>
                </a:moveTo>
                <a:cubicBezTo>
                  <a:pt x="241643" y="81534"/>
                  <a:pt x="245766" y="44634"/>
                  <a:pt x="241799" y="0"/>
                </a:cubicBezTo>
                <a:cubicBezTo>
                  <a:pt x="375212" y="-17115"/>
                  <a:pt x="591395" y="13662"/>
                  <a:pt x="716675" y="0"/>
                </a:cubicBezTo>
                <a:cubicBezTo>
                  <a:pt x="841955" y="-13662"/>
                  <a:pt x="1068883" y="25460"/>
                  <a:pt x="1176396" y="0"/>
                </a:cubicBezTo>
                <a:cubicBezTo>
                  <a:pt x="1283909" y="-25460"/>
                  <a:pt x="1536108" y="21829"/>
                  <a:pt x="1757362" y="0"/>
                </a:cubicBezTo>
                <a:cubicBezTo>
                  <a:pt x="1806443" y="181673"/>
                  <a:pt x="1739545" y="387907"/>
                  <a:pt x="1757362" y="509304"/>
                </a:cubicBezTo>
                <a:cubicBezTo>
                  <a:pt x="1775179" y="630701"/>
                  <a:pt x="1723446" y="889508"/>
                  <a:pt x="1757362" y="1018608"/>
                </a:cubicBezTo>
                <a:cubicBezTo>
                  <a:pt x="1692274" y="1018608"/>
                  <a:pt x="1627187" y="1023916"/>
                  <a:pt x="1627187" y="1023916"/>
                </a:cubicBezTo>
              </a:path>
              <a:path w="1757362" h="1528762" fill="none" stroke="0" extrusionOk="0">
                <a:moveTo>
                  <a:pt x="0" y="1470867"/>
                </a:moveTo>
                <a:cubicBezTo>
                  <a:pt x="718555" y="1678974"/>
                  <a:pt x="668493" y="1347846"/>
                  <a:pt x="1512877" y="1275525"/>
                </a:cubicBezTo>
                <a:cubicBezTo>
                  <a:pt x="1511318" y="1238007"/>
                  <a:pt x="1518674" y="1192229"/>
                  <a:pt x="1512877" y="1157329"/>
                </a:cubicBezTo>
                <a:cubicBezTo>
                  <a:pt x="1522105" y="1144559"/>
                  <a:pt x="1571100" y="1149504"/>
                  <a:pt x="1627187" y="1150251"/>
                </a:cubicBezTo>
                <a:cubicBezTo>
                  <a:pt x="1615175" y="1095647"/>
                  <a:pt x="1634956" y="1054074"/>
                  <a:pt x="1627187" y="1023916"/>
                </a:cubicBezTo>
                <a:cubicBezTo>
                  <a:pt x="1622864" y="1040970"/>
                  <a:pt x="1673958" y="1020303"/>
                  <a:pt x="1757362" y="1018608"/>
                </a:cubicBezTo>
                <a:cubicBezTo>
                  <a:pt x="1727601" y="822237"/>
                  <a:pt x="1778474" y="678944"/>
                  <a:pt x="1757362" y="488932"/>
                </a:cubicBezTo>
                <a:cubicBezTo>
                  <a:pt x="1736250" y="298920"/>
                  <a:pt x="1810414" y="159374"/>
                  <a:pt x="1757362" y="0"/>
                </a:cubicBezTo>
                <a:cubicBezTo>
                  <a:pt x="1548212" y="40163"/>
                  <a:pt x="1496074" y="-13772"/>
                  <a:pt x="1282486" y="0"/>
                </a:cubicBezTo>
                <a:cubicBezTo>
                  <a:pt x="1068898" y="13772"/>
                  <a:pt x="952721" y="-47824"/>
                  <a:pt x="822765" y="0"/>
                </a:cubicBezTo>
                <a:cubicBezTo>
                  <a:pt x="692809" y="47824"/>
                  <a:pt x="420041" y="-22999"/>
                  <a:pt x="241799" y="0"/>
                </a:cubicBezTo>
                <a:cubicBezTo>
                  <a:pt x="246107" y="40399"/>
                  <a:pt x="241024" y="95418"/>
                  <a:pt x="241799" y="128458"/>
                </a:cubicBezTo>
                <a:cubicBezTo>
                  <a:pt x="212327" y="140182"/>
                  <a:pt x="166828" y="125202"/>
                  <a:pt x="124642" y="128458"/>
                </a:cubicBezTo>
                <a:cubicBezTo>
                  <a:pt x="139093" y="165667"/>
                  <a:pt x="108963" y="194851"/>
                  <a:pt x="124642" y="260101"/>
                </a:cubicBezTo>
                <a:cubicBezTo>
                  <a:pt x="86084" y="271028"/>
                  <a:pt x="32280" y="258248"/>
                  <a:pt x="0" y="260101"/>
                </a:cubicBezTo>
                <a:cubicBezTo>
                  <a:pt x="2714" y="364026"/>
                  <a:pt x="-34973" y="542447"/>
                  <a:pt x="0" y="675797"/>
                </a:cubicBezTo>
                <a:cubicBezTo>
                  <a:pt x="34973" y="809147"/>
                  <a:pt x="-24215" y="920949"/>
                  <a:pt x="0" y="1067278"/>
                </a:cubicBezTo>
                <a:cubicBezTo>
                  <a:pt x="24215" y="1213607"/>
                  <a:pt x="-3636" y="1344877"/>
                  <a:pt x="0" y="1470867"/>
                </a:cubicBezTo>
                <a:close/>
              </a:path>
              <a:path w="1757362" h="1528762" fill="none" stroke="0" extrusionOk="0">
                <a:moveTo>
                  <a:pt x="0" y="260101"/>
                </a:moveTo>
                <a:cubicBezTo>
                  <a:pt x="224129" y="254633"/>
                  <a:pt x="276033" y="261192"/>
                  <a:pt x="489164" y="260101"/>
                </a:cubicBezTo>
                <a:cubicBezTo>
                  <a:pt x="702295" y="259010"/>
                  <a:pt x="737297" y="265102"/>
                  <a:pt x="948070" y="260101"/>
                </a:cubicBezTo>
                <a:cubicBezTo>
                  <a:pt x="1158843" y="255100"/>
                  <a:pt x="1338177" y="300820"/>
                  <a:pt x="1512877" y="260101"/>
                </a:cubicBezTo>
                <a:cubicBezTo>
                  <a:pt x="1529169" y="420117"/>
                  <a:pt x="1501477" y="645813"/>
                  <a:pt x="1512877" y="747505"/>
                </a:cubicBezTo>
                <a:cubicBezTo>
                  <a:pt x="1524277" y="849197"/>
                  <a:pt x="1486003" y="1117936"/>
                  <a:pt x="1512877" y="1275525"/>
                </a:cubicBezTo>
                <a:cubicBezTo>
                  <a:pt x="853521" y="1332543"/>
                  <a:pt x="747704" y="1674167"/>
                  <a:pt x="0" y="1470867"/>
                </a:cubicBezTo>
                <a:cubicBezTo>
                  <a:pt x="-24143" y="1342877"/>
                  <a:pt x="22016" y="1258097"/>
                  <a:pt x="0" y="1067278"/>
                </a:cubicBezTo>
                <a:cubicBezTo>
                  <a:pt x="-22016" y="876459"/>
                  <a:pt x="29656" y="846251"/>
                  <a:pt x="0" y="651582"/>
                </a:cubicBezTo>
                <a:cubicBezTo>
                  <a:pt x="-29656" y="456913"/>
                  <a:pt x="40086" y="381647"/>
                  <a:pt x="0" y="260101"/>
                </a:cubicBezTo>
                <a:close/>
                <a:moveTo>
                  <a:pt x="124642" y="260101"/>
                </a:moveTo>
                <a:cubicBezTo>
                  <a:pt x="109209" y="213533"/>
                  <a:pt x="135806" y="187549"/>
                  <a:pt x="124642" y="128458"/>
                </a:cubicBezTo>
                <a:cubicBezTo>
                  <a:pt x="266625" y="102096"/>
                  <a:pt x="468947" y="153832"/>
                  <a:pt x="595439" y="128458"/>
                </a:cubicBezTo>
                <a:cubicBezTo>
                  <a:pt x="721931" y="103084"/>
                  <a:pt x="916988" y="182351"/>
                  <a:pt x="1081262" y="128458"/>
                </a:cubicBezTo>
                <a:cubicBezTo>
                  <a:pt x="1245536" y="74565"/>
                  <a:pt x="1358432" y="161678"/>
                  <a:pt x="1627187" y="128458"/>
                </a:cubicBezTo>
                <a:cubicBezTo>
                  <a:pt x="1640261" y="274958"/>
                  <a:pt x="1588241" y="419535"/>
                  <a:pt x="1627187" y="629137"/>
                </a:cubicBezTo>
                <a:cubicBezTo>
                  <a:pt x="1666133" y="838739"/>
                  <a:pt x="1564712" y="1002366"/>
                  <a:pt x="1627187" y="1150251"/>
                </a:cubicBezTo>
                <a:cubicBezTo>
                  <a:pt x="1570072" y="1150251"/>
                  <a:pt x="1512877" y="1157329"/>
                  <a:pt x="1512877" y="1157329"/>
                </a:cubicBezTo>
                <a:moveTo>
                  <a:pt x="241799" y="128458"/>
                </a:moveTo>
                <a:cubicBezTo>
                  <a:pt x="230679" y="99513"/>
                  <a:pt x="248801" y="31016"/>
                  <a:pt x="241799" y="0"/>
                </a:cubicBezTo>
                <a:cubicBezTo>
                  <a:pt x="467808" y="-48728"/>
                  <a:pt x="523264" y="28745"/>
                  <a:pt x="716675" y="0"/>
                </a:cubicBezTo>
                <a:cubicBezTo>
                  <a:pt x="910086" y="-28745"/>
                  <a:pt x="1109099" y="44624"/>
                  <a:pt x="1221863" y="0"/>
                </a:cubicBezTo>
                <a:cubicBezTo>
                  <a:pt x="1334627" y="-44624"/>
                  <a:pt x="1633566" y="18169"/>
                  <a:pt x="1757362" y="0"/>
                </a:cubicBezTo>
                <a:cubicBezTo>
                  <a:pt x="1803763" y="138200"/>
                  <a:pt x="1747510" y="309735"/>
                  <a:pt x="1757362" y="499118"/>
                </a:cubicBezTo>
                <a:cubicBezTo>
                  <a:pt x="1767214" y="688501"/>
                  <a:pt x="1734958" y="774588"/>
                  <a:pt x="1757362" y="1018608"/>
                </a:cubicBezTo>
                <a:cubicBezTo>
                  <a:pt x="1692273" y="1018608"/>
                  <a:pt x="1627186" y="1023916"/>
                  <a:pt x="1627187" y="1023916"/>
                </a:cubicBezTo>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4214895667">
                  <a:prstGeom prst="flowChartMultidocumen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907059BF-CEF3-4032-94D1-BF2523CFDFEE}"/>
              </a:ext>
            </a:extLst>
          </p:cNvPr>
          <p:cNvCxnSpPr>
            <a:cxnSpLocks/>
          </p:cNvCxnSpPr>
          <p:nvPr/>
        </p:nvCxnSpPr>
        <p:spPr>
          <a:xfrm>
            <a:off x="6096000" y="4703223"/>
            <a:ext cx="2121400" cy="0"/>
          </a:xfrm>
          <a:prstGeom prst="straightConnector1">
            <a:avLst/>
          </a:prstGeom>
          <a:ln w="38100">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CD2ADEC-4C89-45C7-8D64-FDD788E05F74}"/>
              </a:ext>
            </a:extLst>
          </p:cNvPr>
          <p:cNvSpPr/>
          <p:nvPr/>
        </p:nvSpPr>
        <p:spPr>
          <a:xfrm>
            <a:off x="8255308" y="4544596"/>
            <a:ext cx="342900" cy="317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Multidocument 21">
            <a:extLst>
              <a:ext uri="{FF2B5EF4-FFF2-40B4-BE49-F238E27FC236}">
                <a16:creationId xmlns:a16="http://schemas.microsoft.com/office/drawing/2014/main" id="{0DE9F908-86D0-491A-AB35-5A5FEDCF5605}"/>
              </a:ext>
            </a:extLst>
          </p:cNvPr>
          <p:cNvSpPr/>
          <p:nvPr/>
        </p:nvSpPr>
        <p:spPr>
          <a:xfrm>
            <a:off x="9957750" y="3866032"/>
            <a:ext cx="1804557" cy="1549459"/>
          </a:xfrm>
          <a:custGeom>
            <a:avLst/>
            <a:gdLst>
              <a:gd name="connsiteX0" fmla="*/ 0 w 1804557"/>
              <a:gd name="connsiteY0" fmla="*/ 1490780 h 1549459"/>
              <a:gd name="connsiteX1" fmla="*/ 1553506 w 1804557"/>
              <a:gd name="connsiteY1" fmla="*/ 1292793 h 1549459"/>
              <a:gd name="connsiteX2" fmla="*/ 1553506 w 1804557"/>
              <a:gd name="connsiteY2" fmla="*/ 809083 h 1549459"/>
              <a:gd name="connsiteX3" fmla="*/ 1553506 w 1804557"/>
              <a:gd name="connsiteY3" fmla="*/ 263623 h 1549459"/>
              <a:gd name="connsiteX4" fmla="*/ 1066741 w 1804557"/>
              <a:gd name="connsiteY4" fmla="*/ 263623 h 1549459"/>
              <a:gd name="connsiteX5" fmla="*/ 517835 w 1804557"/>
              <a:gd name="connsiteY5" fmla="*/ 263623 h 1549459"/>
              <a:gd name="connsiteX6" fmla="*/ 0 w 1804557"/>
              <a:gd name="connsiteY6" fmla="*/ 263623 h 1549459"/>
              <a:gd name="connsiteX7" fmla="*/ 0 w 1804557"/>
              <a:gd name="connsiteY7" fmla="*/ 648132 h 1549459"/>
              <a:gd name="connsiteX8" fmla="*/ 0 w 1804557"/>
              <a:gd name="connsiteY8" fmla="*/ 1020370 h 1549459"/>
              <a:gd name="connsiteX9" fmla="*/ 0 w 1804557"/>
              <a:gd name="connsiteY9" fmla="*/ 1490780 h 1549459"/>
              <a:gd name="connsiteX10" fmla="*/ 127989 w 1804557"/>
              <a:gd name="connsiteY10" fmla="*/ 263623 h 1549459"/>
              <a:gd name="connsiteX11" fmla="*/ 127989 w 1804557"/>
              <a:gd name="connsiteY11" fmla="*/ 130197 h 1549459"/>
              <a:gd name="connsiteX12" fmla="*/ 642288 w 1804557"/>
              <a:gd name="connsiteY12" fmla="*/ 130197 h 1549459"/>
              <a:gd name="connsiteX13" fmla="*/ 1156587 w 1804557"/>
              <a:gd name="connsiteY13" fmla="*/ 130197 h 1549459"/>
              <a:gd name="connsiteX14" fmla="*/ 1670886 w 1804557"/>
              <a:gd name="connsiteY14" fmla="*/ 130197 h 1549459"/>
              <a:gd name="connsiteX15" fmla="*/ 1670886 w 1804557"/>
              <a:gd name="connsiteY15" fmla="*/ 648011 h 1549459"/>
              <a:gd name="connsiteX16" fmla="*/ 1670886 w 1804557"/>
              <a:gd name="connsiteY16" fmla="*/ 1165824 h 1549459"/>
              <a:gd name="connsiteX17" fmla="*/ 1553506 w 1804557"/>
              <a:gd name="connsiteY17" fmla="*/ 1172997 h 1549459"/>
              <a:gd name="connsiteX18" fmla="*/ 1553506 w 1804557"/>
              <a:gd name="connsiteY18" fmla="*/ 736497 h 1549459"/>
              <a:gd name="connsiteX19" fmla="*/ 1553506 w 1804557"/>
              <a:gd name="connsiteY19" fmla="*/ 263623 h 1549459"/>
              <a:gd name="connsiteX20" fmla="*/ 1121099 w 1804557"/>
              <a:gd name="connsiteY20" fmla="*/ 263623 h 1549459"/>
              <a:gd name="connsiteX21" fmla="*/ 660182 w 1804557"/>
              <a:gd name="connsiteY21" fmla="*/ 263623 h 1549459"/>
              <a:gd name="connsiteX22" fmla="*/ 127989 w 1804557"/>
              <a:gd name="connsiteY22" fmla="*/ 263623 h 1549459"/>
              <a:gd name="connsiteX23" fmla="*/ 248293 w 1804557"/>
              <a:gd name="connsiteY23" fmla="*/ 130197 h 1549459"/>
              <a:gd name="connsiteX24" fmla="*/ 248293 w 1804557"/>
              <a:gd name="connsiteY24" fmla="*/ 0 h 1549459"/>
              <a:gd name="connsiteX25" fmla="*/ 767048 w 1804557"/>
              <a:gd name="connsiteY25" fmla="*/ 0 h 1549459"/>
              <a:gd name="connsiteX26" fmla="*/ 1270240 w 1804557"/>
              <a:gd name="connsiteY26" fmla="*/ 0 h 1549459"/>
              <a:gd name="connsiteX27" fmla="*/ 1804557 w 1804557"/>
              <a:gd name="connsiteY27" fmla="*/ 0 h 1549459"/>
              <a:gd name="connsiteX28" fmla="*/ 1804557 w 1804557"/>
              <a:gd name="connsiteY28" fmla="*/ 536847 h 1549459"/>
              <a:gd name="connsiteX29" fmla="*/ 1804557 w 1804557"/>
              <a:gd name="connsiteY29" fmla="*/ 1032398 h 1549459"/>
              <a:gd name="connsiteX30" fmla="*/ 1670886 w 1804557"/>
              <a:gd name="connsiteY30" fmla="*/ 1037778 h 1549459"/>
              <a:gd name="connsiteX31" fmla="*/ 1670886 w 1804557"/>
              <a:gd name="connsiteY31" fmla="*/ 583988 h 1549459"/>
              <a:gd name="connsiteX32" fmla="*/ 1670886 w 1804557"/>
              <a:gd name="connsiteY32" fmla="*/ 130197 h 1549459"/>
              <a:gd name="connsiteX33" fmla="*/ 1182462 w 1804557"/>
              <a:gd name="connsiteY33" fmla="*/ 130197 h 1549459"/>
              <a:gd name="connsiteX34" fmla="*/ 708265 w 1804557"/>
              <a:gd name="connsiteY34" fmla="*/ 130197 h 1549459"/>
              <a:gd name="connsiteX35" fmla="*/ 248293 w 1804557"/>
              <a:gd name="connsiteY35" fmla="*/ 130197 h 1549459"/>
              <a:gd name="connsiteX0" fmla="*/ 0 w 1804557"/>
              <a:gd name="connsiteY0" fmla="*/ 263623 h 1549459"/>
              <a:gd name="connsiteX1" fmla="*/ 533370 w 1804557"/>
              <a:gd name="connsiteY1" fmla="*/ 263623 h 1549459"/>
              <a:gd name="connsiteX2" fmla="*/ 1004601 w 1804557"/>
              <a:gd name="connsiteY2" fmla="*/ 263623 h 1549459"/>
              <a:gd name="connsiteX3" fmla="*/ 1553506 w 1804557"/>
              <a:gd name="connsiteY3" fmla="*/ 263623 h 1549459"/>
              <a:gd name="connsiteX4" fmla="*/ 1553506 w 1804557"/>
              <a:gd name="connsiteY4" fmla="*/ 788500 h 1549459"/>
              <a:gd name="connsiteX5" fmla="*/ 1553506 w 1804557"/>
              <a:gd name="connsiteY5" fmla="*/ 1292793 h 1549459"/>
              <a:gd name="connsiteX6" fmla="*/ 0 w 1804557"/>
              <a:gd name="connsiteY6" fmla="*/ 1490780 h 1549459"/>
              <a:gd name="connsiteX7" fmla="*/ 0 w 1804557"/>
              <a:gd name="connsiteY7" fmla="*/ 1069456 h 1549459"/>
              <a:gd name="connsiteX8" fmla="*/ 0 w 1804557"/>
              <a:gd name="connsiteY8" fmla="*/ 684947 h 1549459"/>
              <a:gd name="connsiteX9" fmla="*/ 0 w 1804557"/>
              <a:gd name="connsiteY9" fmla="*/ 263623 h 1549459"/>
              <a:gd name="connsiteX10" fmla="*/ 127989 w 1804557"/>
              <a:gd name="connsiteY10" fmla="*/ 263623 h 1549459"/>
              <a:gd name="connsiteX11" fmla="*/ 127989 w 1804557"/>
              <a:gd name="connsiteY11" fmla="*/ 130197 h 1549459"/>
              <a:gd name="connsiteX12" fmla="*/ 611430 w 1804557"/>
              <a:gd name="connsiteY12" fmla="*/ 130197 h 1549459"/>
              <a:gd name="connsiteX13" fmla="*/ 1094871 w 1804557"/>
              <a:gd name="connsiteY13" fmla="*/ 130197 h 1549459"/>
              <a:gd name="connsiteX14" fmla="*/ 1670886 w 1804557"/>
              <a:gd name="connsiteY14" fmla="*/ 130197 h 1549459"/>
              <a:gd name="connsiteX15" fmla="*/ 1670886 w 1804557"/>
              <a:gd name="connsiteY15" fmla="*/ 637654 h 1549459"/>
              <a:gd name="connsiteX16" fmla="*/ 1670886 w 1804557"/>
              <a:gd name="connsiteY16" fmla="*/ 1165824 h 1549459"/>
              <a:gd name="connsiteX17" fmla="*/ 1553506 w 1804557"/>
              <a:gd name="connsiteY17" fmla="*/ 1172997 h 1549459"/>
              <a:gd name="connsiteX18" fmla="*/ 248293 w 1804557"/>
              <a:gd name="connsiteY18" fmla="*/ 130197 h 1549459"/>
              <a:gd name="connsiteX19" fmla="*/ 248293 w 1804557"/>
              <a:gd name="connsiteY19" fmla="*/ 0 h 1549459"/>
              <a:gd name="connsiteX20" fmla="*/ 767048 w 1804557"/>
              <a:gd name="connsiteY20" fmla="*/ 0 h 1549459"/>
              <a:gd name="connsiteX21" fmla="*/ 1301365 w 1804557"/>
              <a:gd name="connsiteY21" fmla="*/ 0 h 1549459"/>
              <a:gd name="connsiteX22" fmla="*/ 1804557 w 1804557"/>
              <a:gd name="connsiteY22" fmla="*/ 0 h 1549459"/>
              <a:gd name="connsiteX23" fmla="*/ 1804557 w 1804557"/>
              <a:gd name="connsiteY23" fmla="*/ 526523 h 1549459"/>
              <a:gd name="connsiteX24" fmla="*/ 1804557 w 1804557"/>
              <a:gd name="connsiteY24" fmla="*/ 1032398 h 1549459"/>
              <a:gd name="connsiteX25" fmla="*/ 1670886 w 1804557"/>
              <a:gd name="connsiteY25" fmla="*/ 1037778 h 1549459"/>
              <a:gd name="connsiteX0" fmla="*/ 0 w 1804557"/>
              <a:gd name="connsiteY0" fmla="*/ 1490780 h 1549459"/>
              <a:gd name="connsiteX1" fmla="*/ 1553506 w 1804557"/>
              <a:gd name="connsiteY1" fmla="*/ 1292793 h 1549459"/>
              <a:gd name="connsiteX2" fmla="*/ 1553506 w 1804557"/>
              <a:gd name="connsiteY2" fmla="*/ 1172997 h 1549459"/>
              <a:gd name="connsiteX3" fmla="*/ 1670886 w 1804557"/>
              <a:gd name="connsiteY3" fmla="*/ 1165824 h 1549459"/>
              <a:gd name="connsiteX4" fmla="*/ 1670886 w 1804557"/>
              <a:gd name="connsiteY4" fmla="*/ 1037778 h 1549459"/>
              <a:gd name="connsiteX5" fmla="*/ 1804557 w 1804557"/>
              <a:gd name="connsiteY5" fmla="*/ 1032398 h 1549459"/>
              <a:gd name="connsiteX6" fmla="*/ 1804557 w 1804557"/>
              <a:gd name="connsiteY6" fmla="*/ 536847 h 1549459"/>
              <a:gd name="connsiteX7" fmla="*/ 1804557 w 1804557"/>
              <a:gd name="connsiteY7" fmla="*/ 0 h 1549459"/>
              <a:gd name="connsiteX8" fmla="*/ 1316928 w 1804557"/>
              <a:gd name="connsiteY8" fmla="*/ 0 h 1549459"/>
              <a:gd name="connsiteX9" fmla="*/ 767048 w 1804557"/>
              <a:gd name="connsiteY9" fmla="*/ 0 h 1549459"/>
              <a:gd name="connsiteX10" fmla="*/ 248293 w 1804557"/>
              <a:gd name="connsiteY10" fmla="*/ 0 h 1549459"/>
              <a:gd name="connsiteX11" fmla="*/ 248293 w 1804557"/>
              <a:gd name="connsiteY11" fmla="*/ 130197 h 1549459"/>
              <a:gd name="connsiteX12" fmla="*/ 127989 w 1804557"/>
              <a:gd name="connsiteY12" fmla="*/ 130197 h 1549459"/>
              <a:gd name="connsiteX13" fmla="*/ 127989 w 1804557"/>
              <a:gd name="connsiteY13" fmla="*/ 263623 h 1549459"/>
              <a:gd name="connsiteX14" fmla="*/ 0 w 1804557"/>
              <a:gd name="connsiteY14" fmla="*/ 263623 h 1549459"/>
              <a:gd name="connsiteX15" fmla="*/ 0 w 1804557"/>
              <a:gd name="connsiteY15" fmla="*/ 648132 h 1549459"/>
              <a:gd name="connsiteX16" fmla="*/ 0 w 1804557"/>
              <a:gd name="connsiteY16" fmla="*/ 1081728 h 1549459"/>
              <a:gd name="connsiteX17" fmla="*/ 0 w 1804557"/>
              <a:gd name="connsiteY17" fmla="*/ 1490780 h 154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4557" h="1549459" stroke="0" extrusionOk="0">
                <a:moveTo>
                  <a:pt x="0" y="1490780"/>
                </a:moveTo>
                <a:cubicBezTo>
                  <a:pt x="764471" y="1678792"/>
                  <a:pt x="745649" y="1275741"/>
                  <a:pt x="1553506" y="1292793"/>
                </a:cubicBezTo>
                <a:cubicBezTo>
                  <a:pt x="1541278" y="1156125"/>
                  <a:pt x="1610692" y="910463"/>
                  <a:pt x="1553506" y="809083"/>
                </a:cubicBezTo>
                <a:cubicBezTo>
                  <a:pt x="1496320" y="707703"/>
                  <a:pt x="1596412" y="516573"/>
                  <a:pt x="1553506" y="263623"/>
                </a:cubicBezTo>
                <a:cubicBezTo>
                  <a:pt x="1349593" y="269293"/>
                  <a:pt x="1253757" y="237630"/>
                  <a:pt x="1066741" y="263623"/>
                </a:cubicBezTo>
                <a:cubicBezTo>
                  <a:pt x="879726" y="289616"/>
                  <a:pt x="662453" y="208648"/>
                  <a:pt x="517835" y="263623"/>
                </a:cubicBezTo>
                <a:cubicBezTo>
                  <a:pt x="373217" y="318598"/>
                  <a:pt x="242590" y="244908"/>
                  <a:pt x="0" y="263623"/>
                </a:cubicBezTo>
                <a:cubicBezTo>
                  <a:pt x="18819" y="367433"/>
                  <a:pt x="-6483" y="484022"/>
                  <a:pt x="0" y="648132"/>
                </a:cubicBezTo>
                <a:cubicBezTo>
                  <a:pt x="6483" y="812242"/>
                  <a:pt x="-4097" y="916026"/>
                  <a:pt x="0" y="1020370"/>
                </a:cubicBezTo>
                <a:cubicBezTo>
                  <a:pt x="4097" y="1124714"/>
                  <a:pt x="-35818" y="1344455"/>
                  <a:pt x="0" y="1490780"/>
                </a:cubicBezTo>
                <a:close/>
                <a:moveTo>
                  <a:pt x="127989" y="263623"/>
                </a:moveTo>
                <a:cubicBezTo>
                  <a:pt x="112984" y="235169"/>
                  <a:pt x="140218" y="196057"/>
                  <a:pt x="127989" y="130197"/>
                </a:cubicBezTo>
                <a:cubicBezTo>
                  <a:pt x="342024" y="76711"/>
                  <a:pt x="491867" y="180237"/>
                  <a:pt x="642288" y="130197"/>
                </a:cubicBezTo>
                <a:cubicBezTo>
                  <a:pt x="792709" y="80157"/>
                  <a:pt x="1024829" y="139070"/>
                  <a:pt x="1156587" y="130197"/>
                </a:cubicBezTo>
                <a:cubicBezTo>
                  <a:pt x="1288345" y="121324"/>
                  <a:pt x="1567783" y="163000"/>
                  <a:pt x="1670886" y="130197"/>
                </a:cubicBezTo>
                <a:cubicBezTo>
                  <a:pt x="1725300" y="247966"/>
                  <a:pt x="1618602" y="433820"/>
                  <a:pt x="1670886" y="648011"/>
                </a:cubicBezTo>
                <a:cubicBezTo>
                  <a:pt x="1723170" y="862202"/>
                  <a:pt x="1664984" y="980695"/>
                  <a:pt x="1670886" y="1165824"/>
                </a:cubicBezTo>
                <a:cubicBezTo>
                  <a:pt x="1612239" y="1165824"/>
                  <a:pt x="1553506" y="1172997"/>
                  <a:pt x="1553506" y="1172997"/>
                </a:cubicBezTo>
                <a:cubicBezTo>
                  <a:pt x="1524421" y="966582"/>
                  <a:pt x="1562792" y="835960"/>
                  <a:pt x="1553506" y="736497"/>
                </a:cubicBezTo>
                <a:cubicBezTo>
                  <a:pt x="1544220" y="637034"/>
                  <a:pt x="1564804" y="403956"/>
                  <a:pt x="1553506" y="263623"/>
                </a:cubicBezTo>
                <a:cubicBezTo>
                  <a:pt x="1357219" y="272665"/>
                  <a:pt x="1311413" y="224031"/>
                  <a:pt x="1121099" y="263623"/>
                </a:cubicBezTo>
                <a:cubicBezTo>
                  <a:pt x="930785" y="303215"/>
                  <a:pt x="794984" y="259158"/>
                  <a:pt x="660182" y="263623"/>
                </a:cubicBezTo>
                <a:cubicBezTo>
                  <a:pt x="525380" y="268088"/>
                  <a:pt x="322743" y="229373"/>
                  <a:pt x="127989" y="263623"/>
                </a:cubicBezTo>
                <a:close/>
                <a:moveTo>
                  <a:pt x="248293" y="130197"/>
                </a:moveTo>
                <a:cubicBezTo>
                  <a:pt x="235575" y="85632"/>
                  <a:pt x="262535" y="37740"/>
                  <a:pt x="248293" y="0"/>
                </a:cubicBezTo>
                <a:cubicBezTo>
                  <a:pt x="438617" y="-1694"/>
                  <a:pt x="578835" y="58663"/>
                  <a:pt x="767048" y="0"/>
                </a:cubicBezTo>
                <a:cubicBezTo>
                  <a:pt x="955262" y="-58663"/>
                  <a:pt x="1125601" y="37442"/>
                  <a:pt x="1270240" y="0"/>
                </a:cubicBezTo>
                <a:cubicBezTo>
                  <a:pt x="1414879" y="-37442"/>
                  <a:pt x="1537667" y="15998"/>
                  <a:pt x="1804557" y="0"/>
                </a:cubicBezTo>
                <a:cubicBezTo>
                  <a:pt x="1814385" y="118501"/>
                  <a:pt x="1740852" y="413907"/>
                  <a:pt x="1804557" y="536847"/>
                </a:cubicBezTo>
                <a:cubicBezTo>
                  <a:pt x="1868262" y="659787"/>
                  <a:pt x="1762215" y="865553"/>
                  <a:pt x="1804557" y="1032398"/>
                </a:cubicBezTo>
                <a:cubicBezTo>
                  <a:pt x="1737721" y="1032398"/>
                  <a:pt x="1670885" y="1037778"/>
                  <a:pt x="1670886" y="1037778"/>
                </a:cubicBezTo>
                <a:cubicBezTo>
                  <a:pt x="1641979" y="889592"/>
                  <a:pt x="1723495" y="682613"/>
                  <a:pt x="1670886" y="583988"/>
                </a:cubicBezTo>
                <a:cubicBezTo>
                  <a:pt x="1618277" y="485363"/>
                  <a:pt x="1690624" y="238144"/>
                  <a:pt x="1670886" y="130197"/>
                </a:cubicBezTo>
                <a:cubicBezTo>
                  <a:pt x="1504112" y="136661"/>
                  <a:pt x="1370923" y="95708"/>
                  <a:pt x="1182462" y="130197"/>
                </a:cubicBezTo>
                <a:cubicBezTo>
                  <a:pt x="994001" y="164686"/>
                  <a:pt x="896603" y="119633"/>
                  <a:pt x="708265" y="130197"/>
                </a:cubicBezTo>
                <a:cubicBezTo>
                  <a:pt x="519927" y="140761"/>
                  <a:pt x="347374" y="107572"/>
                  <a:pt x="248293" y="130197"/>
                </a:cubicBezTo>
                <a:close/>
              </a:path>
              <a:path w="1804557" h="1549459" fill="none" extrusionOk="0">
                <a:moveTo>
                  <a:pt x="0" y="263623"/>
                </a:moveTo>
                <a:cubicBezTo>
                  <a:pt x="152177" y="220609"/>
                  <a:pt x="354175" y="264839"/>
                  <a:pt x="533370" y="263623"/>
                </a:cubicBezTo>
                <a:cubicBezTo>
                  <a:pt x="712565" y="262407"/>
                  <a:pt x="774221" y="302045"/>
                  <a:pt x="1004601" y="263623"/>
                </a:cubicBezTo>
                <a:cubicBezTo>
                  <a:pt x="1234981" y="225201"/>
                  <a:pt x="1351960" y="292586"/>
                  <a:pt x="1553506" y="263623"/>
                </a:cubicBezTo>
                <a:cubicBezTo>
                  <a:pt x="1558382" y="486679"/>
                  <a:pt x="1552787" y="626565"/>
                  <a:pt x="1553506" y="788500"/>
                </a:cubicBezTo>
                <a:cubicBezTo>
                  <a:pt x="1554225" y="950435"/>
                  <a:pt x="1541562" y="1070380"/>
                  <a:pt x="1553506" y="1292793"/>
                </a:cubicBezTo>
                <a:cubicBezTo>
                  <a:pt x="764048" y="1293266"/>
                  <a:pt x="758505" y="1797992"/>
                  <a:pt x="0" y="1490780"/>
                </a:cubicBezTo>
                <a:cubicBezTo>
                  <a:pt x="-5336" y="1347925"/>
                  <a:pt x="18839" y="1252448"/>
                  <a:pt x="0" y="1069456"/>
                </a:cubicBezTo>
                <a:cubicBezTo>
                  <a:pt x="-18839" y="886464"/>
                  <a:pt x="20700" y="858900"/>
                  <a:pt x="0" y="684947"/>
                </a:cubicBezTo>
                <a:cubicBezTo>
                  <a:pt x="-20700" y="510994"/>
                  <a:pt x="32090" y="449266"/>
                  <a:pt x="0" y="263623"/>
                </a:cubicBezTo>
                <a:close/>
                <a:moveTo>
                  <a:pt x="127989" y="263623"/>
                </a:moveTo>
                <a:cubicBezTo>
                  <a:pt x="124572" y="219698"/>
                  <a:pt x="137818" y="171420"/>
                  <a:pt x="127989" y="130197"/>
                </a:cubicBezTo>
                <a:cubicBezTo>
                  <a:pt x="277379" y="72694"/>
                  <a:pt x="453139" y="156369"/>
                  <a:pt x="611430" y="130197"/>
                </a:cubicBezTo>
                <a:cubicBezTo>
                  <a:pt x="769721" y="104025"/>
                  <a:pt x="943498" y="148030"/>
                  <a:pt x="1094871" y="130197"/>
                </a:cubicBezTo>
                <a:cubicBezTo>
                  <a:pt x="1246244" y="112364"/>
                  <a:pt x="1531242" y="161952"/>
                  <a:pt x="1670886" y="130197"/>
                </a:cubicBezTo>
                <a:cubicBezTo>
                  <a:pt x="1682538" y="336082"/>
                  <a:pt x="1649461" y="475608"/>
                  <a:pt x="1670886" y="637654"/>
                </a:cubicBezTo>
                <a:cubicBezTo>
                  <a:pt x="1692311" y="799700"/>
                  <a:pt x="1656520" y="925043"/>
                  <a:pt x="1670886" y="1165824"/>
                </a:cubicBezTo>
                <a:cubicBezTo>
                  <a:pt x="1612238" y="1165824"/>
                  <a:pt x="1553505" y="1172998"/>
                  <a:pt x="1553506" y="1172997"/>
                </a:cubicBezTo>
                <a:moveTo>
                  <a:pt x="248293" y="130197"/>
                </a:moveTo>
                <a:cubicBezTo>
                  <a:pt x="243569" y="98677"/>
                  <a:pt x="261262" y="55049"/>
                  <a:pt x="248293" y="0"/>
                </a:cubicBezTo>
                <a:cubicBezTo>
                  <a:pt x="470317" y="-43278"/>
                  <a:pt x="607908" y="43688"/>
                  <a:pt x="767048" y="0"/>
                </a:cubicBezTo>
                <a:cubicBezTo>
                  <a:pt x="926188" y="-43688"/>
                  <a:pt x="1171958" y="52342"/>
                  <a:pt x="1301365" y="0"/>
                </a:cubicBezTo>
                <a:cubicBezTo>
                  <a:pt x="1430772" y="-52342"/>
                  <a:pt x="1593437" y="3497"/>
                  <a:pt x="1804557" y="0"/>
                </a:cubicBezTo>
                <a:cubicBezTo>
                  <a:pt x="1827498" y="164349"/>
                  <a:pt x="1779664" y="285943"/>
                  <a:pt x="1804557" y="526523"/>
                </a:cubicBezTo>
                <a:cubicBezTo>
                  <a:pt x="1829450" y="767103"/>
                  <a:pt x="1793873" y="839897"/>
                  <a:pt x="1804557" y="1032398"/>
                </a:cubicBezTo>
                <a:cubicBezTo>
                  <a:pt x="1737721" y="1032398"/>
                  <a:pt x="1670885" y="1037778"/>
                  <a:pt x="1670886" y="1037778"/>
                </a:cubicBezTo>
              </a:path>
              <a:path w="1804557" h="1549459" fill="none" stroke="0" extrusionOk="0">
                <a:moveTo>
                  <a:pt x="0" y="1490780"/>
                </a:moveTo>
                <a:cubicBezTo>
                  <a:pt x="799006" y="1690135"/>
                  <a:pt x="799967" y="1316571"/>
                  <a:pt x="1553506" y="1292793"/>
                </a:cubicBezTo>
                <a:cubicBezTo>
                  <a:pt x="1546376" y="1237902"/>
                  <a:pt x="1564584" y="1202425"/>
                  <a:pt x="1553506" y="1172997"/>
                </a:cubicBezTo>
                <a:cubicBezTo>
                  <a:pt x="1558117" y="1181348"/>
                  <a:pt x="1623761" y="1163696"/>
                  <a:pt x="1670886" y="1165824"/>
                </a:cubicBezTo>
                <a:cubicBezTo>
                  <a:pt x="1660677" y="1122240"/>
                  <a:pt x="1683814" y="1083359"/>
                  <a:pt x="1670886" y="1037778"/>
                </a:cubicBezTo>
                <a:cubicBezTo>
                  <a:pt x="1659693" y="1050903"/>
                  <a:pt x="1734196" y="1050174"/>
                  <a:pt x="1804557" y="1032398"/>
                </a:cubicBezTo>
                <a:cubicBezTo>
                  <a:pt x="1745732" y="825912"/>
                  <a:pt x="1814457" y="784316"/>
                  <a:pt x="1804557" y="536847"/>
                </a:cubicBezTo>
                <a:cubicBezTo>
                  <a:pt x="1794657" y="289378"/>
                  <a:pt x="1851288" y="178773"/>
                  <a:pt x="1804557" y="0"/>
                </a:cubicBezTo>
                <a:cubicBezTo>
                  <a:pt x="1568860" y="849"/>
                  <a:pt x="1459893" y="-15336"/>
                  <a:pt x="1316928" y="0"/>
                </a:cubicBezTo>
                <a:cubicBezTo>
                  <a:pt x="1173963" y="15336"/>
                  <a:pt x="974480" y="-32050"/>
                  <a:pt x="767048" y="0"/>
                </a:cubicBezTo>
                <a:cubicBezTo>
                  <a:pt x="559616" y="32050"/>
                  <a:pt x="452723" y="-18072"/>
                  <a:pt x="248293" y="0"/>
                </a:cubicBezTo>
                <a:cubicBezTo>
                  <a:pt x="259116" y="48729"/>
                  <a:pt x="233969" y="70100"/>
                  <a:pt x="248293" y="130197"/>
                </a:cubicBezTo>
                <a:cubicBezTo>
                  <a:pt x="201255" y="143843"/>
                  <a:pt x="157251" y="116669"/>
                  <a:pt x="127989" y="130197"/>
                </a:cubicBezTo>
                <a:cubicBezTo>
                  <a:pt x="135120" y="188394"/>
                  <a:pt x="121971" y="198920"/>
                  <a:pt x="127989" y="263623"/>
                </a:cubicBezTo>
                <a:cubicBezTo>
                  <a:pt x="96951" y="264831"/>
                  <a:pt x="36879" y="257806"/>
                  <a:pt x="0" y="263623"/>
                </a:cubicBezTo>
                <a:cubicBezTo>
                  <a:pt x="27731" y="451865"/>
                  <a:pt x="-5243" y="535748"/>
                  <a:pt x="0" y="648132"/>
                </a:cubicBezTo>
                <a:cubicBezTo>
                  <a:pt x="5243" y="760516"/>
                  <a:pt x="-33355" y="992937"/>
                  <a:pt x="0" y="1081728"/>
                </a:cubicBezTo>
                <a:cubicBezTo>
                  <a:pt x="33355" y="1170519"/>
                  <a:pt x="-89" y="1304614"/>
                  <a:pt x="0" y="1490780"/>
                </a:cubicBezTo>
                <a:close/>
              </a:path>
              <a:path w="1804557" h="1549459" fill="none" stroke="0" extrusionOk="0">
                <a:moveTo>
                  <a:pt x="0" y="263623"/>
                </a:moveTo>
                <a:cubicBezTo>
                  <a:pt x="154604" y="234605"/>
                  <a:pt x="377086" y="311648"/>
                  <a:pt x="533370" y="263623"/>
                </a:cubicBezTo>
                <a:cubicBezTo>
                  <a:pt x="689654" y="215598"/>
                  <a:pt x="921165" y="279066"/>
                  <a:pt x="1066741" y="263623"/>
                </a:cubicBezTo>
                <a:cubicBezTo>
                  <a:pt x="1212317" y="248180"/>
                  <a:pt x="1317224" y="284304"/>
                  <a:pt x="1553506" y="263623"/>
                </a:cubicBezTo>
                <a:cubicBezTo>
                  <a:pt x="1562375" y="515175"/>
                  <a:pt x="1521160" y="583572"/>
                  <a:pt x="1553506" y="778208"/>
                </a:cubicBezTo>
                <a:cubicBezTo>
                  <a:pt x="1585852" y="972844"/>
                  <a:pt x="1515520" y="1037434"/>
                  <a:pt x="1553506" y="1292793"/>
                </a:cubicBezTo>
                <a:cubicBezTo>
                  <a:pt x="807104" y="1343887"/>
                  <a:pt x="853438" y="1728962"/>
                  <a:pt x="0" y="1490780"/>
                </a:cubicBezTo>
                <a:cubicBezTo>
                  <a:pt x="-45615" y="1300026"/>
                  <a:pt x="27676" y="1197466"/>
                  <a:pt x="0" y="1106271"/>
                </a:cubicBezTo>
                <a:cubicBezTo>
                  <a:pt x="-27676" y="1015076"/>
                  <a:pt x="32107" y="862447"/>
                  <a:pt x="0" y="672675"/>
                </a:cubicBezTo>
                <a:cubicBezTo>
                  <a:pt x="-32107" y="482903"/>
                  <a:pt x="2416" y="438410"/>
                  <a:pt x="0" y="263623"/>
                </a:cubicBezTo>
                <a:close/>
                <a:moveTo>
                  <a:pt x="127989" y="263623"/>
                </a:moveTo>
                <a:cubicBezTo>
                  <a:pt x="119552" y="199385"/>
                  <a:pt x="140669" y="180058"/>
                  <a:pt x="127989" y="130197"/>
                </a:cubicBezTo>
                <a:cubicBezTo>
                  <a:pt x="306695" y="119606"/>
                  <a:pt x="409043" y="162609"/>
                  <a:pt x="596001" y="130197"/>
                </a:cubicBezTo>
                <a:cubicBezTo>
                  <a:pt x="782959" y="97785"/>
                  <a:pt x="875136" y="165540"/>
                  <a:pt x="1064013" y="130197"/>
                </a:cubicBezTo>
                <a:cubicBezTo>
                  <a:pt x="1252890" y="94854"/>
                  <a:pt x="1539479" y="175571"/>
                  <a:pt x="1670886" y="130197"/>
                </a:cubicBezTo>
                <a:cubicBezTo>
                  <a:pt x="1708907" y="263748"/>
                  <a:pt x="1638807" y="481710"/>
                  <a:pt x="1670886" y="658367"/>
                </a:cubicBezTo>
                <a:cubicBezTo>
                  <a:pt x="1702965" y="835024"/>
                  <a:pt x="1639629" y="974430"/>
                  <a:pt x="1670886" y="1165824"/>
                </a:cubicBezTo>
                <a:cubicBezTo>
                  <a:pt x="1612238" y="1165824"/>
                  <a:pt x="1553506" y="1172998"/>
                  <a:pt x="1553506" y="1172997"/>
                </a:cubicBezTo>
                <a:moveTo>
                  <a:pt x="248293" y="130197"/>
                </a:moveTo>
                <a:cubicBezTo>
                  <a:pt x="233041" y="78859"/>
                  <a:pt x="254391" y="55725"/>
                  <a:pt x="248293" y="0"/>
                </a:cubicBezTo>
                <a:cubicBezTo>
                  <a:pt x="434462" y="-5244"/>
                  <a:pt x="540382" y="13017"/>
                  <a:pt x="720360" y="0"/>
                </a:cubicBezTo>
                <a:cubicBezTo>
                  <a:pt x="900338" y="-13017"/>
                  <a:pt x="958860" y="37152"/>
                  <a:pt x="1192426" y="0"/>
                </a:cubicBezTo>
                <a:cubicBezTo>
                  <a:pt x="1425992" y="-37152"/>
                  <a:pt x="1669413" y="20117"/>
                  <a:pt x="1804557" y="0"/>
                </a:cubicBezTo>
                <a:cubicBezTo>
                  <a:pt x="1848272" y="152672"/>
                  <a:pt x="1756966" y="329876"/>
                  <a:pt x="1804557" y="526523"/>
                </a:cubicBezTo>
                <a:cubicBezTo>
                  <a:pt x="1852148" y="723170"/>
                  <a:pt x="1767961" y="854557"/>
                  <a:pt x="1804557" y="1032398"/>
                </a:cubicBezTo>
                <a:cubicBezTo>
                  <a:pt x="1737722" y="1032398"/>
                  <a:pt x="1670886" y="1037779"/>
                  <a:pt x="1670886" y="1037778"/>
                </a:cubicBezTo>
              </a:path>
            </a:pathLst>
          </a:custGeom>
          <a:solidFill>
            <a:schemeClr val="bg1">
              <a:lumMod val="85000"/>
            </a:schemeClr>
          </a:solidFill>
          <a:ln w="28575">
            <a:solidFill>
              <a:schemeClr val="tx1"/>
            </a:solidFill>
            <a:extLst>
              <a:ext uri="{C807C97D-BFC1-408E-A445-0C87EB9F89A2}">
                <ask:lineSketchStyleProps xmlns:ask="http://schemas.microsoft.com/office/drawing/2018/sketchyshapes" sd="3074629003">
                  <a:prstGeom prst="flowChartMultidocumen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1906CC2E-0391-4629-BBD2-D4972A0281BE}"/>
              </a:ext>
            </a:extLst>
          </p:cNvPr>
          <p:cNvCxnSpPr>
            <a:cxnSpLocks/>
          </p:cNvCxnSpPr>
          <p:nvPr/>
        </p:nvCxnSpPr>
        <p:spPr>
          <a:xfrm flipH="1" flipV="1">
            <a:off x="8649704" y="4696368"/>
            <a:ext cx="1804560" cy="6855"/>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C45252-FBAA-497C-A7AA-185A44CBC9DC}"/>
              </a:ext>
            </a:extLst>
          </p:cNvPr>
          <p:cNvCxnSpPr/>
          <p:nvPr/>
        </p:nvCxnSpPr>
        <p:spPr>
          <a:xfrm>
            <a:off x="4698741" y="3745556"/>
            <a:ext cx="0" cy="1787808"/>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E039BF1-D610-4612-9CA6-958A33D69BA2}"/>
              </a:ext>
            </a:extLst>
          </p:cNvPr>
          <p:cNvCxnSpPr>
            <a:cxnSpLocks/>
          </p:cNvCxnSpPr>
          <p:nvPr/>
        </p:nvCxnSpPr>
        <p:spPr>
          <a:xfrm flipH="1">
            <a:off x="6765666" y="3800656"/>
            <a:ext cx="2536" cy="148788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E2802B5-AA4B-488D-9715-567E2BDC5E79}"/>
              </a:ext>
            </a:extLst>
          </p:cNvPr>
          <p:cNvCxnSpPr/>
          <p:nvPr/>
        </p:nvCxnSpPr>
        <p:spPr>
          <a:xfrm>
            <a:off x="11937119" y="3757207"/>
            <a:ext cx="0" cy="1787808"/>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2C566F-BE63-4431-8915-BFC0E4C4022A}"/>
              </a:ext>
            </a:extLst>
          </p:cNvPr>
          <p:cNvCxnSpPr>
            <a:cxnSpLocks/>
          </p:cNvCxnSpPr>
          <p:nvPr/>
        </p:nvCxnSpPr>
        <p:spPr>
          <a:xfrm flipH="1">
            <a:off x="9764851" y="3745556"/>
            <a:ext cx="10120" cy="1510888"/>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pic>
        <p:nvPicPr>
          <p:cNvPr id="20" name="Graphic 19" descr="Skull">
            <a:extLst>
              <a:ext uri="{FF2B5EF4-FFF2-40B4-BE49-F238E27FC236}">
                <a16:creationId xmlns:a16="http://schemas.microsoft.com/office/drawing/2014/main" id="{1E073494-6CAC-4B5A-A6F3-EC495CAE3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2816" y="1793081"/>
            <a:ext cx="914400" cy="914400"/>
          </a:xfrm>
          <a:prstGeom prst="rect">
            <a:avLst/>
          </a:prstGeom>
        </p:spPr>
      </p:pic>
      <p:pic>
        <p:nvPicPr>
          <p:cNvPr id="25" name="Graphic 24" descr="Stopwatch with solid fill">
            <a:extLst>
              <a:ext uri="{FF2B5EF4-FFF2-40B4-BE49-F238E27FC236}">
                <a16:creationId xmlns:a16="http://schemas.microsoft.com/office/drawing/2014/main" id="{3C190D17-5804-425A-8DA1-B09ADA9967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7584" y="1482706"/>
            <a:ext cx="736070" cy="736070"/>
          </a:xfrm>
          <a:prstGeom prst="rect">
            <a:avLst/>
          </a:prstGeom>
        </p:spPr>
      </p:pic>
      <p:pic>
        <p:nvPicPr>
          <p:cNvPr id="21" name="Graphic 20" descr="Hourglass Finished with solid fill">
            <a:extLst>
              <a:ext uri="{FF2B5EF4-FFF2-40B4-BE49-F238E27FC236}">
                <a16:creationId xmlns:a16="http://schemas.microsoft.com/office/drawing/2014/main" id="{5982D2DD-46D2-43DA-98C8-1A916D5EF8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0252" y="5138572"/>
            <a:ext cx="625756" cy="625756"/>
          </a:xfrm>
          <a:prstGeom prst="rect">
            <a:avLst/>
          </a:prstGeom>
        </p:spPr>
      </p:pic>
      <p:pic>
        <p:nvPicPr>
          <p:cNvPr id="33" name="Graphic 32" descr="Hourglass Finished with solid fill">
            <a:extLst>
              <a:ext uri="{FF2B5EF4-FFF2-40B4-BE49-F238E27FC236}">
                <a16:creationId xmlns:a16="http://schemas.microsoft.com/office/drawing/2014/main" id="{8C8330EE-BBDA-4D90-A873-D71CBA050A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62093" y="5138572"/>
            <a:ext cx="625756" cy="625756"/>
          </a:xfrm>
          <a:prstGeom prst="rect">
            <a:avLst/>
          </a:prstGeom>
        </p:spPr>
      </p:pic>
    </p:spTree>
    <p:extLst>
      <p:ext uri="{BB962C8B-B14F-4D97-AF65-F5344CB8AC3E}">
        <p14:creationId xmlns:p14="http://schemas.microsoft.com/office/powerpoint/2010/main" val="3340929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6F14E-F6F3-40CE-BE50-304C005BF265}"/>
              </a:ext>
            </a:extLst>
          </p:cNvPr>
          <p:cNvSpPr>
            <a:spLocks noGrp="1"/>
          </p:cNvSpPr>
          <p:nvPr>
            <p:ph type="body" sz="quarter" idx="10"/>
          </p:nvPr>
        </p:nvSpPr>
        <p:spPr/>
        <p:txBody>
          <a:bodyPr/>
          <a:lstStyle/>
          <a:p>
            <a:r>
              <a:rPr lang="en-GB" cap="none" dirty="0"/>
              <a:t>How Rust Mitigates…</a:t>
            </a:r>
          </a:p>
        </p:txBody>
      </p:sp>
      <p:sp>
        <p:nvSpPr>
          <p:cNvPr id="3" name="Text Placeholder 2">
            <a:extLst>
              <a:ext uri="{FF2B5EF4-FFF2-40B4-BE49-F238E27FC236}">
                <a16:creationId xmlns:a16="http://schemas.microsoft.com/office/drawing/2014/main" id="{01985EB9-26B6-4771-9FA4-30B38FC50091}"/>
              </a:ext>
            </a:extLst>
          </p:cNvPr>
          <p:cNvSpPr>
            <a:spLocks noGrp="1"/>
          </p:cNvSpPr>
          <p:nvPr>
            <p:ph type="body" sz="quarter" idx="15"/>
          </p:nvPr>
        </p:nvSpPr>
        <p:spPr>
          <a:xfrm>
            <a:off x="4822825" y="678902"/>
            <a:ext cx="6821488" cy="5912398"/>
          </a:xfrm>
        </p:spPr>
        <p:txBody>
          <a:bodyPr/>
          <a:lstStyle/>
          <a:p>
            <a:r>
              <a:rPr lang="en-GB" dirty="0"/>
              <a:t>Rust helps because its features provide the developer with the tools to create </a:t>
            </a:r>
            <a:r>
              <a:rPr lang="en-GB" b="1" dirty="0"/>
              <a:t>memory-</a:t>
            </a:r>
            <a:r>
              <a:rPr lang="en-GB" dirty="0"/>
              <a:t> </a:t>
            </a:r>
            <a:r>
              <a:rPr lang="en-GB" b="1" dirty="0"/>
              <a:t>and thread-safe </a:t>
            </a:r>
            <a:r>
              <a:rPr lang="en-GB" dirty="0"/>
              <a:t>applications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…without, </a:t>
            </a:r>
            <a:r>
              <a:rPr lang="en-GB" i="1" dirty="0"/>
              <a:t>critically</a:t>
            </a:r>
            <a:r>
              <a:rPr lang="en-GB" dirty="0"/>
              <a:t>, compromising their speed.    </a:t>
            </a:r>
            <a:endParaRPr lang="en-GB" i="1" dirty="0"/>
          </a:p>
        </p:txBody>
      </p:sp>
      <p:graphicFrame>
        <p:nvGraphicFramePr>
          <p:cNvPr id="4" name="Content Placeholder 6">
            <a:extLst>
              <a:ext uri="{FF2B5EF4-FFF2-40B4-BE49-F238E27FC236}">
                <a16:creationId xmlns:a16="http://schemas.microsoft.com/office/drawing/2014/main" id="{FA2A251A-76B3-4586-895C-B32D4125B2AD}"/>
              </a:ext>
            </a:extLst>
          </p:cNvPr>
          <p:cNvGraphicFramePr>
            <a:graphicFrameLocks/>
          </p:cNvGraphicFramePr>
          <p:nvPr>
            <p:extLst>
              <p:ext uri="{D42A27DB-BD31-4B8C-83A1-F6EECF244321}">
                <p14:modId xmlns:p14="http://schemas.microsoft.com/office/powerpoint/2010/main" val="3222735417"/>
              </p:ext>
            </p:extLst>
          </p:nvPr>
        </p:nvGraphicFramePr>
        <p:xfrm>
          <a:off x="4822825" y="1267123"/>
          <a:ext cx="6433778" cy="491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9199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6F14E-F6F3-40CE-BE50-304C005BF265}"/>
              </a:ext>
            </a:extLst>
          </p:cNvPr>
          <p:cNvSpPr>
            <a:spLocks noGrp="1"/>
          </p:cNvSpPr>
          <p:nvPr>
            <p:ph type="body" sz="quarter" idx="10"/>
          </p:nvPr>
        </p:nvSpPr>
        <p:spPr/>
        <p:txBody>
          <a:bodyPr/>
          <a:lstStyle/>
          <a:p>
            <a:r>
              <a:rPr lang="en-GB" cap="none" dirty="0"/>
              <a:t>Closing Thoughts…</a:t>
            </a:r>
          </a:p>
        </p:txBody>
      </p:sp>
      <p:sp>
        <p:nvSpPr>
          <p:cNvPr id="3" name="Text Placeholder 2">
            <a:extLst>
              <a:ext uri="{FF2B5EF4-FFF2-40B4-BE49-F238E27FC236}">
                <a16:creationId xmlns:a16="http://schemas.microsoft.com/office/drawing/2014/main" id="{01985EB9-26B6-4771-9FA4-30B38FC50091}"/>
              </a:ext>
            </a:extLst>
          </p:cNvPr>
          <p:cNvSpPr>
            <a:spLocks noGrp="1"/>
          </p:cNvSpPr>
          <p:nvPr>
            <p:ph type="body" sz="quarter" idx="15"/>
          </p:nvPr>
        </p:nvSpPr>
        <p:spPr>
          <a:xfrm>
            <a:off x="4822825" y="678902"/>
            <a:ext cx="6821488" cy="5912398"/>
          </a:xfrm>
        </p:spPr>
        <p:txBody>
          <a:bodyPr/>
          <a:lstStyle/>
          <a:p>
            <a:r>
              <a:rPr lang="en-GB" dirty="0"/>
              <a:t>Rust's most unique feature is its </a:t>
            </a:r>
            <a:r>
              <a:rPr lang="en-GB" b="1" dirty="0"/>
              <a:t>Ownership system</a:t>
            </a:r>
            <a:r>
              <a:rPr lang="en-GB" dirty="0"/>
              <a:t>.</a:t>
            </a:r>
          </a:p>
          <a:p>
            <a:endParaRPr lang="en-GB" dirty="0"/>
          </a:p>
          <a:p>
            <a:r>
              <a:rPr lang="en-GB" dirty="0"/>
              <a:t>This provides a </a:t>
            </a:r>
            <a:r>
              <a:rPr lang="en-GB" b="1" dirty="0"/>
              <a:t>"third way" </a:t>
            </a:r>
            <a:r>
              <a:rPr lang="en-GB" dirty="0"/>
              <a:t>for software engineers to deal with memory allocation and management.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Although automatic garbage collection relieves programmer of responsibility for managing memory manually, it can impact software's overall performance, as it too requires resources to run.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grpSp>
        <p:nvGrpSpPr>
          <p:cNvPr id="8" name="Group 7">
            <a:extLst>
              <a:ext uri="{FF2B5EF4-FFF2-40B4-BE49-F238E27FC236}">
                <a16:creationId xmlns:a16="http://schemas.microsoft.com/office/drawing/2014/main" id="{E304FB17-7BD0-3155-53D3-47360E084ABF}"/>
              </a:ext>
            </a:extLst>
          </p:cNvPr>
          <p:cNvGrpSpPr/>
          <p:nvPr/>
        </p:nvGrpSpPr>
        <p:grpSpPr>
          <a:xfrm>
            <a:off x="4822825" y="2167135"/>
            <a:ext cx="6821487" cy="2751998"/>
            <a:chOff x="4822825" y="2006600"/>
            <a:chExt cx="6821487" cy="3560233"/>
          </a:xfrm>
        </p:grpSpPr>
        <p:graphicFrame>
          <p:nvGraphicFramePr>
            <p:cNvPr id="5" name="Diagram 4">
              <a:extLst>
                <a:ext uri="{FF2B5EF4-FFF2-40B4-BE49-F238E27FC236}">
                  <a16:creationId xmlns:a16="http://schemas.microsoft.com/office/drawing/2014/main" id="{840DB892-A3F8-E021-1CFF-7F208E8D7BF4}"/>
                </a:ext>
              </a:extLst>
            </p:cNvPr>
            <p:cNvGraphicFramePr/>
            <p:nvPr>
              <p:extLst>
                <p:ext uri="{D42A27DB-BD31-4B8C-83A1-F6EECF244321}">
                  <p14:modId xmlns:p14="http://schemas.microsoft.com/office/powerpoint/2010/main" val="3901478644"/>
                </p:ext>
              </p:extLst>
            </p:nvPr>
          </p:nvGraphicFramePr>
          <p:xfrm>
            <a:off x="4822825" y="2044700"/>
            <a:ext cx="2085975" cy="352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63670977-E86C-3562-5DB6-FF8EA1BF725B}"/>
                </a:ext>
              </a:extLst>
            </p:cNvPr>
            <p:cNvGraphicFramePr/>
            <p:nvPr>
              <p:extLst>
                <p:ext uri="{D42A27DB-BD31-4B8C-83A1-F6EECF244321}">
                  <p14:modId xmlns:p14="http://schemas.microsoft.com/office/powerpoint/2010/main" val="3754377150"/>
                </p:ext>
              </p:extLst>
            </p:nvPr>
          </p:nvGraphicFramePr>
          <p:xfrm>
            <a:off x="7190581" y="2019300"/>
            <a:ext cx="2085975" cy="35221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879FA854-C6BF-FBFE-644C-D94D1889669E}"/>
                </a:ext>
              </a:extLst>
            </p:cNvPr>
            <p:cNvGraphicFramePr/>
            <p:nvPr>
              <p:extLst>
                <p:ext uri="{D42A27DB-BD31-4B8C-83A1-F6EECF244321}">
                  <p14:modId xmlns:p14="http://schemas.microsoft.com/office/powerpoint/2010/main" val="3807147651"/>
                </p:ext>
              </p:extLst>
            </p:nvPr>
          </p:nvGraphicFramePr>
          <p:xfrm>
            <a:off x="9558337" y="2006600"/>
            <a:ext cx="2085975" cy="352213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cxnSp>
        <p:nvCxnSpPr>
          <p:cNvPr id="10" name="Straight Arrow Connector 9">
            <a:extLst>
              <a:ext uri="{FF2B5EF4-FFF2-40B4-BE49-F238E27FC236}">
                <a16:creationId xmlns:a16="http://schemas.microsoft.com/office/drawing/2014/main" id="{668296F7-EE87-FC0E-F4C1-9E8CF45A89D4}"/>
              </a:ext>
            </a:extLst>
          </p:cNvPr>
          <p:cNvCxnSpPr>
            <a:cxnSpLocks/>
          </p:cNvCxnSpPr>
          <p:nvPr/>
        </p:nvCxnSpPr>
        <p:spPr>
          <a:xfrm>
            <a:off x="4822825" y="2167135"/>
            <a:ext cx="6821487" cy="9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E6BD7A-D9B6-E7F9-3794-21483FBF4C7C}"/>
              </a:ext>
            </a:extLst>
          </p:cNvPr>
          <p:cNvCxnSpPr>
            <a:cxnSpLocks/>
          </p:cNvCxnSpPr>
          <p:nvPr/>
        </p:nvCxnSpPr>
        <p:spPr>
          <a:xfrm>
            <a:off x="4822825" y="4927268"/>
            <a:ext cx="68214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2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927100"/>
            <a:ext cx="5621337" cy="4923983"/>
          </a:xfrm>
        </p:spPr>
        <p:txBody>
          <a:bodyPr/>
          <a:lstStyle/>
          <a:p>
            <a:pPr marL="261938" lvl="1" indent="-261938">
              <a:spcAft>
                <a:spcPts val="600"/>
              </a:spcAft>
            </a:pPr>
            <a:r>
              <a:rPr lang="en-US" sz="1800" dirty="0"/>
              <a:t>Rust is a statically typed language</a:t>
            </a:r>
          </a:p>
          <a:p>
            <a:pPr marL="542925" lvl="1" indent="-271463">
              <a:spcAft>
                <a:spcPts val="600"/>
              </a:spcAft>
            </a:pPr>
            <a:r>
              <a:rPr lang="en-US" sz="1800" dirty="0"/>
              <a:t>requires more discipline than C, Python etc.</a:t>
            </a:r>
          </a:p>
          <a:p>
            <a:pPr marL="261938" lvl="1" indent="-261938">
              <a:spcAft>
                <a:spcPts val="600"/>
              </a:spcAft>
            </a:pPr>
            <a:r>
              <a:rPr lang="en-US" sz="1800" dirty="0"/>
              <a:t>Rust has a deserved reputation for good </a:t>
            </a:r>
            <a:r>
              <a:rPr lang="en-GB" sz="1800" dirty="0"/>
              <a:t>Memory management and safety</a:t>
            </a:r>
          </a:p>
          <a:p>
            <a:pPr marL="542925" lvl="1" indent="-271463">
              <a:spcAft>
                <a:spcPts val="600"/>
              </a:spcAft>
            </a:pPr>
            <a:r>
              <a:rPr lang="en-US" sz="1800" dirty="0"/>
              <a:t> use of ownership concept is a "third way"</a:t>
            </a:r>
          </a:p>
          <a:p>
            <a:pPr marL="271463" indent="-271463">
              <a:spcAft>
                <a:spcPts val="600"/>
              </a:spcAft>
            </a:pPr>
            <a:r>
              <a:rPr lang="en-US" dirty="0"/>
              <a:t>Core syntax is C-like but has other influences</a:t>
            </a:r>
          </a:p>
          <a:p>
            <a:pPr marL="271463" indent="-271463">
              <a:spcAft>
                <a:spcPts val="600"/>
              </a:spcAft>
            </a:pPr>
            <a:r>
              <a:rPr lang="en-US" dirty="0"/>
              <a:t>Attempts to address memory-related issues prevalent in other languages (e.g., C, C++ etc.)</a:t>
            </a:r>
          </a:p>
          <a:p>
            <a:pPr marL="271463" indent="-271463">
              <a:spcAft>
                <a:spcPts val="600"/>
              </a:spcAft>
            </a:pPr>
            <a:r>
              <a:rPr lang="en-US" dirty="0"/>
              <a:t>…but retains execution speed and low-level control using compile-time checking</a:t>
            </a:r>
          </a:p>
          <a:p>
            <a:pPr marL="271463" indent="-271463">
              <a:spcAft>
                <a:spcPts val="600"/>
              </a:spcAft>
            </a:pPr>
            <a:r>
              <a:rPr lang="en-US" dirty="0"/>
              <a:t>…so no impact on run-time performance</a:t>
            </a:r>
          </a:p>
          <a:p>
            <a:pPr marL="271463" indent="-271463">
              <a:spcAft>
                <a:spcPts val="600"/>
              </a:spcAft>
            </a:pPr>
            <a:r>
              <a:rPr lang="en-US" dirty="0"/>
              <a:t>Rust has good tool support (Cargo </a:t>
            </a:r>
            <a:r>
              <a:rPr lang="en-US" dirty="0" err="1"/>
              <a:t>etc</a:t>
            </a:r>
            <a:r>
              <a:rPr lang="en-US" dirty="0"/>
              <a:t>)</a:t>
            </a:r>
          </a:p>
          <a:p>
            <a:pPr marL="271463" indent="-271463">
              <a:spcAft>
                <a:spcPts val="600"/>
              </a:spcAft>
            </a:pPr>
            <a:r>
              <a:rPr lang="en-US" dirty="0"/>
              <a:t>Library support not as rich and varied as other languages (e.g., Python) but situation is improving all the time</a:t>
            </a:r>
          </a:p>
          <a:p>
            <a:pPr marL="271463" indent="-271463">
              <a:spcAft>
                <a:spcPts val="600"/>
              </a:spcAft>
            </a:pPr>
            <a:r>
              <a:rPr lang="en-US" dirty="0"/>
              <a:t>Gaining traction with Industry heavyweights</a:t>
            </a:r>
          </a:p>
          <a:p>
            <a:pPr marL="271463" indent="-271463">
              <a:spcAft>
                <a:spcPts val="600"/>
              </a:spcAft>
            </a:pPr>
            <a:endParaRPr lang="en-US" dirty="0"/>
          </a:p>
          <a:p>
            <a:pPr marL="265113" indent="-265113">
              <a:spcAft>
                <a:spcPts val="600"/>
              </a:spcAft>
            </a:pPr>
            <a:endParaRPr lang="en-US" dirty="0"/>
          </a:p>
        </p:txBody>
      </p:sp>
    </p:spTree>
    <p:extLst>
      <p:ext uri="{BB962C8B-B14F-4D97-AF65-F5344CB8AC3E}">
        <p14:creationId xmlns:p14="http://schemas.microsoft.com/office/powerpoint/2010/main" val="359088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Further Reading And Resources</a:t>
            </a:r>
          </a:p>
        </p:txBody>
      </p:sp>
      <p:sp>
        <p:nvSpPr>
          <p:cNvPr id="3" name="Text Placeholder 2">
            <a:extLst>
              <a:ext uri="{FF2B5EF4-FFF2-40B4-BE49-F238E27FC236}">
                <a16:creationId xmlns:a16="http://schemas.microsoft.com/office/drawing/2014/main" id="{A4489557-5594-4D84-8EE2-6FE1903598B3}"/>
              </a:ext>
            </a:extLst>
          </p:cNvPr>
          <p:cNvSpPr>
            <a:spLocks noGrp="1"/>
          </p:cNvSpPr>
          <p:nvPr>
            <p:ph type="body" sz="quarter" idx="15"/>
          </p:nvPr>
        </p:nvSpPr>
        <p:spPr>
          <a:xfrm>
            <a:off x="4638931" y="435584"/>
            <a:ext cx="6997545" cy="4094163"/>
          </a:xfrm>
        </p:spPr>
        <p:txBody>
          <a:bodyPr/>
          <a:lstStyle/>
          <a:p>
            <a:r>
              <a:rPr lang="en-GB" b="1" dirty="0"/>
              <a:t>Websites you may find useful:</a:t>
            </a:r>
          </a:p>
          <a:p>
            <a:endParaRPr lang="en-GB" dirty="0"/>
          </a:p>
          <a:p>
            <a:pPr>
              <a:spcAft>
                <a:spcPts val="0"/>
              </a:spcAft>
            </a:pPr>
            <a:r>
              <a:rPr lang="en-GB" dirty="0"/>
              <a:t>Getting started</a:t>
            </a:r>
          </a:p>
          <a:p>
            <a:pPr>
              <a:spcAft>
                <a:spcPts val="0"/>
              </a:spcAft>
            </a:pPr>
            <a:r>
              <a:rPr lang="en-GB" b="1" dirty="0">
                <a:hlinkClick r:id="rId3"/>
              </a:rPr>
              <a:t>https://opensource.com/article/20/4/getting-started-rust</a:t>
            </a:r>
            <a:endParaRPr lang="en-GB" b="1" dirty="0"/>
          </a:p>
          <a:p>
            <a:pPr>
              <a:spcAft>
                <a:spcPts val="0"/>
              </a:spcAft>
            </a:pPr>
            <a:endParaRPr lang="en-GB" dirty="0"/>
          </a:p>
          <a:p>
            <a:pPr>
              <a:spcAft>
                <a:spcPts val="0"/>
              </a:spcAft>
            </a:pPr>
            <a:r>
              <a:rPr lang="en-GB" dirty="0"/>
              <a:t>Everything Rust!</a:t>
            </a:r>
          </a:p>
          <a:p>
            <a:pPr>
              <a:spcAft>
                <a:spcPts val="0"/>
              </a:spcAft>
            </a:pPr>
            <a:r>
              <a:rPr lang="en-GB" b="1" dirty="0">
                <a:hlinkClick r:id="rId4"/>
              </a:rPr>
              <a:t>https://www.rust-lang.org/</a:t>
            </a:r>
            <a:endParaRPr lang="en-GB" b="1" dirty="0"/>
          </a:p>
          <a:p>
            <a:pPr>
              <a:spcAft>
                <a:spcPts val="0"/>
              </a:spcAft>
            </a:pPr>
            <a:endParaRPr lang="en-GB" dirty="0"/>
          </a:p>
          <a:p>
            <a:pPr>
              <a:spcAft>
                <a:spcPts val="0"/>
              </a:spcAft>
            </a:pPr>
            <a:r>
              <a:rPr lang="en-GB" dirty="0"/>
              <a:t>Curated list of Rust resources</a:t>
            </a:r>
          </a:p>
          <a:p>
            <a:pPr>
              <a:spcAft>
                <a:spcPts val="0"/>
              </a:spcAft>
            </a:pPr>
            <a:r>
              <a:rPr lang="en-GB" b="1" dirty="0">
                <a:hlinkClick r:id="rId5"/>
              </a:rPr>
              <a:t>https://github.com/rust-unofficial/awesome-rust</a:t>
            </a:r>
            <a:endParaRPr lang="en-GB" b="1" dirty="0"/>
          </a:p>
          <a:p>
            <a:pPr>
              <a:spcAft>
                <a:spcPts val="0"/>
              </a:spcAft>
            </a:pPr>
            <a:endParaRPr lang="en-GB" b="1" dirty="0"/>
          </a:p>
          <a:p>
            <a:endParaRPr lang="en-GB" b="1" dirty="0"/>
          </a:p>
          <a:p>
            <a:r>
              <a:rPr lang="en-GB" b="1" dirty="0"/>
              <a:t>Books you may find useful:</a:t>
            </a:r>
          </a:p>
          <a:p>
            <a:endParaRPr lang="en-GB" b="1" dirty="0"/>
          </a:p>
          <a:p>
            <a:pPr>
              <a:spcAft>
                <a:spcPts val="0"/>
              </a:spcAft>
            </a:pPr>
            <a:r>
              <a:rPr lang="en-US" dirty="0"/>
              <a:t>S. </a:t>
            </a:r>
            <a:r>
              <a:rPr lang="en-US" dirty="0" err="1"/>
              <a:t>Klabnik</a:t>
            </a:r>
            <a:r>
              <a:rPr lang="en-US" dirty="0"/>
              <a:t> et al.: </a:t>
            </a:r>
            <a:r>
              <a:rPr lang="en-US" i="1" dirty="0"/>
              <a:t>Rust Programming Language, The: </a:t>
            </a:r>
            <a:r>
              <a:rPr lang="en-US" dirty="0"/>
              <a:t>(Covers Rust 2018) (2019)</a:t>
            </a:r>
          </a:p>
          <a:p>
            <a:pPr>
              <a:spcAft>
                <a:spcPts val="0"/>
              </a:spcAft>
            </a:pPr>
            <a:endParaRPr lang="en-US" dirty="0"/>
          </a:p>
          <a:p>
            <a:pPr>
              <a:spcAft>
                <a:spcPts val="0"/>
              </a:spcAft>
            </a:pPr>
            <a:r>
              <a:rPr lang="en-US" dirty="0"/>
              <a:t>A. Johnson: </a:t>
            </a:r>
            <a:r>
              <a:rPr lang="en-US" i="1" dirty="0"/>
              <a:t>Hands-On Functional Programming in Rust: Build modular and reactive applications with functional programming techniques in Rust 2018 </a:t>
            </a:r>
            <a:r>
              <a:rPr lang="en-US" dirty="0"/>
              <a:t>(2018)</a:t>
            </a:r>
          </a:p>
          <a:p>
            <a:pPr>
              <a:spcAft>
                <a:spcPts val="0"/>
              </a:spcAft>
            </a:pPr>
            <a:endParaRPr lang="en-US" dirty="0"/>
          </a:p>
          <a:p>
            <a:pPr>
              <a:spcAft>
                <a:spcPts val="0"/>
              </a:spcAft>
            </a:pPr>
            <a:r>
              <a:rPr lang="en-US" dirty="0"/>
              <a:t>J. Blandy et al.: </a:t>
            </a:r>
            <a:r>
              <a:rPr lang="en-US" i="1" dirty="0"/>
              <a:t>Programming Rust: Fast, Safe Systems Development </a:t>
            </a:r>
            <a:r>
              <a:rPr lang="en-US" dirty="0"/>
              <a:t>(2017)</a:t>
            </a:r>
          </a:p>
          <a:p>
            <a:endParaRPr lang="en-US" dirty="0"/>
          </a:p>
          <a:p>
            <a:endParaRPr lang="en-GB" b="1" dirty="0"/>
          </a:p>
        </p:txBody>
      </p:sp>
    </p:spTree>
    <p:extLst>
      <p:ext uri="{BB962C8B-B14F-4D97-AF65-F5344CB8AC3E}">
        <p14:creationId xmlns:p14="http://schemas.microsoft.com/office/powerpoint/2010/main" val="51103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0C79B-449C-49E5-8AD7-5DAC867E3B33}"/>
              </a:ext>
            </a:extLst>
          </p:cNvPr>
          <p:cNvSpPr>
            <a:spLocks noGrp="1"/>
          </p:cNvSpPr>
          <p:nvPr>
            <p:ph type="body" sz="quarter" idx="10"/>
          </p:nvPr>
        </p:nvSpPr>
        <p:spPr/>
        <p:txBody>
          <a:bodyPr/>
          <a:lstStyle/>
          <a:p>
            <a:r>
              <a:rPr lang="en-GB" cap="none" dirty="0"/>
              <a:t>Rust: Why Should You Care..?</a:t>
            </a:r>
          </a:p>
        </p:txBody>
      </p:sp>
      <p:sp>
        <p:nvSpPr>
          <p:cNvPr id="3" name="Text Placeholder 2">
            <a:extLst>
              <a:ext uri="{FF2B5EF4-FFF2-40B4-BE49-F238E27FC236}">
                <a16:creationId xmlns:a16="http://schemas.microsoft.com/office/drawing/2014/main" id="{46C490DA-DFC1-4D9C-8C2C-BA2F45D43A33}"/>
              </a:ext>
            </a:extLst>
          </p:cNvPr>
          <p:cNvSpPr>
            <a:spLocks noGrp="1"/>
          </p:cNvSpPr>
          <p:nvPr>
            <p:ph type="body" sz="quarter" idx="15"/>
          </p:nvPr>
        </p:nvSpPr>
        <p:spPr>
          <a:xfrm>
            <a:off x="4945598" y="368300"/>
            <a:ext cx="6835775" cy="6007099"/>
          </a:xfrm>
        </p:spPr>
        <p:txBody>
          <a:bodyPr/>
          <a:lstStyle/>
          <a:p>
            <a:pPr marL="457200" indent="-457200">
              <a:buAutoNum type="alphaUcPeriod" startAt="17"/>
            </a:pPr>
            <a:r>
              <a:rPr lang="en-GB" sz="1800" b="1" dirty="0"/>
              <a:t>Are memory issues in production code really that prevalent?</a:t>
            </a:r>
          </a:p>
          <a:p>
            <a:pPr marL="457200" indent="-457200">
              <a:spcBef>
                <a:spcPts val="1800"/>
              </a:spcBef>
              <a:buFont typeface="+mj-lt"/>
              <a:buAutoNum type="alphaUcPeriod"/>
            </a:pPr>
            <a:r>
              <a:rPr lang="en-GB" sz="1800" b="1" dirty="0"/>
              <a:t>Yes.</a:t>
            </a:r>
          </a:p>
          <a:p>
            <a:endParaRPr lang="en-GB" sz="1200" dirty="0"/>
          </a:p>
          <a:p>
            <a:r>
              <a:rPr lang="en-GB" dirty="0">
                <a:latin typeface="+mn-lt"/>
              </a:rPr>
              <a:t>Microsoft Windows is predominantly written in C and C++, two languages which are eminently suited to creating tight, efficient code for operating systems and utilities, but which are also viewed as "memory unsafe"; developers can generate accidental memory issues whilst accessing the underlying hardware at a low level.</a:t>
            </a:r>
          </a:p>
          <a:p>
            <a:endParaRPr lang="en-GB" sz="2000" i="1" dirty="0">
              <a:latin typeface="+mn-lt"/>
            </a:endParaRPr>
          </a:p>
          <a:p>
            <a:r>
              <a:rPr lang="en-US" sz="2000" b="1" i="1" dirty="0">
                <a:solidFill>
                  <a:schemeClr val="accent1">
                    <a:lumMod val="90000"/>
                    <a:lumOff val="10000"/>
                  </a:schemeClr>
                </a:solidFill>
                <a:effectLst/>
                <a:latin typeface="+mn-lt"/>
              </a:rPr>
              <a:t>"Around 70 percent of all the vulnerabilities in Microsoft products addressed through a security update each year are memory safety issues"</a:t>
            </a:r>
          </a:p>
          <a:p>
            <a:pPr marL="4214813" indent="-271463">
              <a:tabLst>
                <a:tab pos="3857625" algn="l"/>
              </a:tabLst>
            </a:pPr>
            <a:endParaRPr lang="en-US" sz="1200" b="1" dirty="0">
              <a:latin typeface="+mn-lt"/>
            </a:endParaRPr>
          </a:p>
          <a:p>
            <a:pPr marL="4214813" indent="-811213">
              <a:tabLst>
                <a:tab pos="3857625" algn="l"/>
              </a:tabLst>
            </a:pPr>
            <a:r>
              <a:rPr lang="en-US" sz="1400" b="1" dirty="0">
                <a:latin typeface="+mn-lt"/>
              </a:rPr>
              <a:t>Matt Miller,</a:t>
            </a:r>
          </a:p>
          <a:p>
            <a:pPr marL="4214813" indent="-811213">
              <a:tabLst>
                <a:tab pos="3857625" algn="l"/>
              </a:tabLst>
            </a:pPr>
            <a:r>
              <a:rPr lang="en-US" sz="1400" b="1" dirty="0">
                <a:latin typeface="+mn-lt"/>
              </a:rPr>
              <a:t>Microsoft security engineer </a:t>
            </a:r>
          </a:p>
          <a:p>
            <a:pPr marL="4214813" indent="-811213">
              <a:tabLst>
                <a:tab pos="3857625" algn="l"/>
              </a:tabLst>
            </a:pPr>
            <a:endParaRPr lang="en-US" sz="1400" b="1" dirty="0">
              <a:latin typeface="+mn-lt"/>
            </a:endParaRPr>
          </a:p>
          <a:p>
            <a:pPr marL="4214813" indent="-811213">
              <a:tabLst>
                <a:tab pos="3857625" algn="l"/>
              </a:tabLst>
            </a:pPr>
            <a:r>
              <a:rPr lang="en-US" sz="1400" b="1" dirty="0" err="1">
                <a:latin typeface="+mn-lt"/>
              </a:rPr>
              <a:t>BlueHat</a:t>
            </a:r>
            <a:r>
              <a:rPr lang="en-US" sz="1400" b="1" dirty="0">
                <a:latin typeface="+mn-lt"/>
              </a:rPr>
              <a:t> security conference, 2019</a:t>
            </a:r>
            <a:endParaRPr lang="en-GB" sz="1400" dirty="0">
              <a:latin typeface="Proxima Nova"/>
            </a:endParaRPr>
          </a:p>
          <a:p>
            <a:endParaRPr lang="en-US" sz="1200" b="1" dirty="0">
              <a:solidFill>
                <a:srgbClr val="7F007D"/>
              </a:solidFill>
              <a:effectLst/>
              <a:latin typeface="+mn-lt"/>
            </a:endParaRPr>
          </a:p>
          <a:p>
            <a:endParaRPr lang="en-GB" sz="1200" dirty="0"/>
          </a:p>
          <a:p>
            <a:endParaRPr lang="en-GB" sz="1200" b="1" dirty="0"/>
          </a:p>
          <a:p>
            <a:endParaRPr lang="en-GB" sz="1200" b="1" dirty="0"/>
          </a:p>
          <a:p>
            <a:endParaRPr lang="en-GB" sz="1200" b="1" dirty="0"/>
          </a:p>
          <a:p>
            <a:endParaRPr lang="en-GB" sz="1200" dirty="0"/>
          </a:p>
        </p:txBody>
      </p:sp>
    </p:spTree>
    <p:extLst>
      <p:ext uri="{BB962C8B-B14F-4D97-AF65-F5344CB8AC3E}">
        <p14:creationId xmlns:p14="http://schemas.microsoft.com/office/powerpoint/2010/main" val="76643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64180D-83E1-480A-8AFD-EAA7F831AD0C}"/>
              </a:ext>
            </a:extLst>
          </p:cNvPr>
          <p:cNvSpPr>
            <a:spLocks noGrp="1"/>
          </p:cNvSpPr>
          <p:nvPr>
            <p:ph type="body" sz="quarter" idx="10"/>
          </p:nvPr>
        </p:nvSpPr>
        <p:spPr/>
        <p:txBody>
          <a:bodyPr/>
          <a:lstStyle/>
          <a:p>
            <a:r>
              <a:rPr lang="en-GB" sz="4000" cap="none" dirty="0"/>
              <a:t>Common C Memory Issues</a:t>
            </a:r>
          </a:p>
          <a:p>
            <a:endParaRPr lang="en-GB" dirty="0"/>
          </a:p>
        </p:txBody>
      </p:sp>
      <p:pic>
        <p:nvPicPr>
          <p:cNvPr id="12" name="Graphic 11" descr="Brain">
            <a:extLst>
              <a:ext uri="{FF2B5EF4-FFF2-40B4-BE49-F238E27FC236}">
                <a16:creationId xmlns:a16="http://schemas.microsoft.com/office/drawing/2014/main" id="{A8121B55-5438-4FF0-926F-3F3A3398B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01432" y="1550766"/>
            <a:ext cx="914400" cy="914400"/>
          </a:xfrm>
          <a:prstGeom prst="rect">
            <a:avLst/>
          </a:prstGeom>
        </p:spPr>
      </p:pic>
      <p:pic>
        <p:nvPicPr>
          <p:cNvPr id="16" name="Graphic 15" descr="Blockchain">
            <a:extLst>
              <a:ext uri="{FF2B5EF4-FFF2-40B4-BE49-F238E27FC236}">
                <a16:creationId xmlns:a16="http://schemas.microsoft.com/office/drawing/2014/main" id="{3BB51A81-0E3C-4A35-B7B0-39426977D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0800" y="5179688"/>
            <a:ext cx="914400" cy="914400"/>
          </a:xfrm>
          <a:prstGeom prst="rect">
            <a:avLst/>
          </a:prstGeom>
        </p:spPr>
      </p:pic>
      <p:pic>
        <p:nvPicPr>
          <p:cNvPr id="18" name="Graphic 17" descr="Gears">
            <a:extLst>
              <a:ext uri="{FF2B5EF4-FFF2-40B4-BE49-F238E27FC236}">
                <a16:creationId xmlns:a16="http://schemas.microsoft.com/office/drawing/2014/main" id="{C3E0E9AC-253A-4F49-A9B4-B0C9DEF38C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3070259"/>
            <a:ext cx="914400" cy="914400"/>
          </a:xfrm>
          <a:prstGeom prst="rect">
            <a:avLst/>
          </a:prstGeom>
        </p:spPr>
      </p:pic>
      <p:sp>
        <p:nvSpPr>
          <p:cNvPr id="8" name="TextBox 7">
            <a:extLst>
              <a:ext uri="{FF2B5EF4-FFF2-40B4-BE49-F238E27FC236}">
                <a16:creationId xmlns:a16="http://schemas.microsoft.com/office/drawing/2014/main" id="{F0585DFD-5689-48CF-8368-CCC2B0796414}"/>
              </a:ext>
            </a:extLst>
          </p:cNvPr>
          <p:cNvSpPr txBox="1"/>
          <p:nvPr/>
        </p:nvSpPr>
        <p:spPr>
          <a:xfrm>
            <a:off x="4450326" y="299342"/>
            <a:ext cx="7622612" cy="369332"/>
          </a:xfrm>
          <a:prstGeom prst="rect">
            <a:avLst/>
          </a:prstGeom>
          <a:noFill/>
        </p:spPr>
        <p:txBody>
          <a:bodyPr wrap="square">
            <a:spAutoFit/>
          </a:bodyPr>
          <a:lstStyle/>
          <a:p>
            <a:r>
              <a:rPr lang="en-GB" sz="1800" b="1" dirty="0">
                <a:latin typeface="+mn-lt"/>
              </a:rPr>
              <a:t>C Programs often suffer memory issues due to poor programming technique.</a:t>
            </a:r>
          </a:p>
        </p:txBody>
      </p:sp>
      <p:graphicFrame>
        <p:nvGraphicFramePr>
          <p:cNvPr id="9" name="Content Placeholder 6">
            <a:extLst>
              <a:ext uri="{FF2B5EF4-FFF2-40B4-BE49-F238E27FC236}">
                <a16:creationId xmlns:a16="http://schemas.microsoft.com/office/drawing/2014/main" id="{B718774F-5EC6-44AA-8702-B06FC6C61302}"/>
              </a:ext>
            </a:extLst>
          </p:cNvPr>
          <p:cNvGraphicFramePr>
            <a:graphicFrameLocks/>
          </p:cNvGraphicFramePr>
          <p:nvPr>
            <p:extLst>
              <p:ext uri="{D42A27DB-BD31-4B8C-83A1-F6EECF244321}">
                <p14:modId xmlns:p14="http://schemas.microsoft.com/office/powerpoint/2010/main" val="3503653697"/>
              </p:ext>
            </p:extLst>
          </p:nvPr>
        </p:nvGraphicFramePr>
        <p:xfrm>
          <a:off x="5095754" y="1188133"/>
          <a:ext cx="6331756" cy="53705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3292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E2E634-22BD-4993-B9DD-8D897E2EADDD}"/>
              </a:ext>
            </a:extLst>
          </p:cNvPr>
          <p:cNvSpPr>
            <a:spLocks noGrp="1"/>
          </p:cNvSpPr>
          <p:nvPr>
            <p:ph type="body" sz="quarter" idx="10"/>
          </p:nvPr>
        </p:nvSpPr>
        <p:spPr/>
        <p:txBody>
          <a:bodyPr/>
          <a:lstStyle/>
          <a:p>
            <a:r>
              <a:rPr lang="en-GB" cap="none" dirty="0"/>
              <a:t>Basic Facts</a:t>
            </a:r>
          </a:p>
        </p:txBody>
      </p:sp>
      <p:sp>
        <p:nvSpPr>
          <p:cNvPr id="3" name="Text Placeholder 2">
            <a:extLst>
              <a:ext uri="{FF2B5EF4-FFF2-40B4-BE49-F238E27FC236}">
                <a16:creationId xmlns:a16="http://schemas.microsoft.com/office/drawing/2014/main" id="{84A8E47D-94BE-4EEA-82F0-DE4EC143EA87}"/>
              </a:ext>
            </a:extLst>
          </p:cNvPr>
          <p:cNvSpPr>
            <a:spLocks noGrp="1"/>
          </p:cNvSpPr>
          <p:nvPr>
            <p:ph type="body" sz="quarter" idx="15"/>
          </p:nvPr>
        </p:nvSpPr>
        <p:spPr>
          <a:xfrm>
            <a:off x="4708524" y="471487"/>
            <a:ext cx="5807076" cy="5822341"/>
          </a:xfrm>
        </p:spPr>
        <p:txBody>
          <a:bodyPr/>
          <a:lstStyle/>
          <a:p>
            <a:pPr marL="285750" indent="-285750">
              <a:buFont typeface="Arial" panose="020B0604020202020204" pitchFamily="34" charset="0"/>
              <a:buChar char="•"/>
            </a:pPr>
            <a:r>
              <a:rPr lang="en-GB" sz="1500" dirty="0"/>
              <a:t>First stable release was Rust 1.0 in 2015</a:t>
            </a:r>
          </a:p>
          <a:p>
            <a:pPr marL="285750" indent="-285750">
              <a:buFont typeface="Arial" panose="020B0604020202020204" pitchFamily="34" charset="0"/>
              <a:buChar char="•"/>
            </a:pPr>
            <a:r>
              <a:rPr lang="en-GB" sz="1500" dirty="0"/>
              <a:t>Developed by Mozilla Research</a:t>
            </a:r>
          </a:p>
          <a:p>
            <a:pPr marL="285750" indent="-285750">
              <a:buFont typeface="Arial" panose="020B0604020202020204" pitchFamily="34" charset="0"/>
              <a:buChar char="•"/>
            </a:pPr>
            <a:r>
              <a:rPr lang="en-GB" sz="1500" dirty="0"/>
              <a:t>Regular release cadence</a:t>
            </a:r>
          </a:p>
          <a:p>
            <a:pPr marL="285750" indent="-285750">
              <a:buFont typeface="Arial" panose="020B0604020202020204" pitchFamily="34" charset="0"/>
              <a:buChar char="•"/>
            </a:pPr>
            <a:r>
              <a:rPr lang="en-GB" sz="1500" dirty="0"/>
              <a:t>Multi-paradigm</a:t>
            </a:r>
          </a:p>
          <a:p>
            <a:pPr marL="285750" indent="-285750">
              <a:buFont typeface="Arial" panose="020B0604020202020204" pitchFamily="34" charset="0"/>
              <a:buChar char="•"/>
            </a:pPr>
            <a:r>
              <a:rPr lang="en-GB" sz="1500" dirty="0"/>
              <a:t>Compiled (code generation is LLVM-IR)</a:t>
            </a:r>
          </a:p>
          <a:p>
            <a:pPr marL="285750" indent="-285750">
              <a:buFont typeface="Arial" panose="020B0604020202020204" pitchFamily="34" charset="0"/>
              <a:buChar char="•"/>
            </a:pPr>
            <a:r>
              <a:rPr lang="en-GB" sz="1500" dirty="0"/>
              <a:t>Uses strong, static typing</a:t>
            </a:r>
          </a:p>
          <a:p>
            <a:pPr marL="285750" indent="-285750">
              <a:buFont typeface="Arial" panose="020B0604020202020204" pitchFamily="34" charset="0"/>
              <a:buChar char="•"/>
            </a:pPr>
            <a:r>
              <a:rPr lang="en-GB" sz="1500" dirty="0"/>
              <a:t>Multi platform, multi-Operating System</a:t>
            </a:r>
          </a:p>
          <a:p>
            <a:pPr marL="285750" indent="-285750">
              <a:buFont typeface="Arial" panose="020B0604020202020204" pitchFamily="34" charset="0"/>
              <a:buChar char="•"/>
            </a:pPr>
            <a:r>
              <a:rPr lang="en-GB" sz="1500" dirty="0"/>
              <a:t>General syntax is similar to C and C++</a:t>
            </a:r>
          </a:p>
          <a:p>
            <a:pPr marL="465750" lvl="1" indent="-285750"/>
            <a:r>
              <a:rPr lang="en-GB" sz="1500" dirty="0"/>
              <a:t>but there are other influences, e.g. Pascal</a:t>
            </a:r>
          </a:p>
          <a:p>
            <a:endParaRPr lang="en-GB" sz="1500" dirty="0"/>
          </a:p>
          <a:p>
            <a:r>
              <a:rPr lang="en-GB" sz="1500" b="1" dirty="0"/>
              <a:t>Key features:</a:t>
            </a:r>
          </a:p>
          <a:p>
            <a:pPr marL="285750" indent="-285750">
              <a:buFont typeface="Arial" panose="020B0604020202020204" pitchFamily="34" charset="0"/>
              <a:buChar char="•"/>
            </a:pPr>
            <a:r>
              <a:rPr lang="en-GB" sz="1500" dirty="0"/>
              <a:t>Memory management and safety</a:t>
            </a:r>
          </a:p>
          <a:p>
            <a:pPr marL="285750" indent="-285750">
              <a:buFont typeface="Arial" panose="020B0604020202020204" pitchFamily="34" charset="0"/>
              <a:buChar char="•"/>
            </a:pPr>
            <a:r>
              <a:rPr lang="en-GB" sz="1500" dirty="0"/>
              <a:t>Ownership concept</a:t>
            </a:r>
          </a:p>
          <a:p>
            <a:pPr marL="285750" indent="-285750">
              <a:buFont typeface="Arial" panose="020B0604020202020204" pitchFamily="34" charset="0"/>
              <a:buChar char="•"/>
            </a:pPr>
            <a:r>
              <a:rPr lang="en-GB" sz="1500" dirty="0"/>
              <a:t>Haskell-like Type system ("traits") and polymorphism</a:t>
            </a:r>
          </a:p>
          <a:p>
            <a:endParaRPr lang="en-GB" sz="1500" dirty="0"/>
          </a:p>
          <a:p>
            <a:r>
              <a:rPr lang="en-GB" sz="1500" b="1" dirty="0"/>
              <a:t>Uses:</a:t>
            </a:r>
          </a:p>
          <a:p>
            <a:pPr marL="285750" indent="-285750">
              <a:buFont typeface="Arial" panose="020B0604020202020204" pitchFamily="34" charset="0"/>
              <a:buChar char="•"/>
            </a:pPr>
            <a:r>
              <a:rPr lang="en-GB" sz="1500" dirty="0"/>
              <a:t>Operating Systems, e.g. Google Fuchsia, Linux Kernel</a:t>
            </a:r>
          </a:p>
          <a:p>
            <a:pPr marL="285750" indent="-285750">
              <a:buFont typeface="Arial" panose="020B0604020202020204" pitchFamily="34" charset="0"/>
              <a:buChar char="•"/>
            </a:pPr>
            <a:r>
              <a:rPr lang="en-GB" sz="1500" dirty="0"/>
              <a:t>Web Browsers</a:t>
            </a:r>
          </a:p>
          <a:p>
            <a:pPr marL="285750" indent="-285750">
              <a:buFont typeface="Arial" panose="020B0604020202020204" pitchFamily="34" charset="0"/>
              <a:buChar char="•"/>
            </a:pPr>
            <a:r>
              <a:rPr lang="en-GB" sz="1500" dirty="0"/>
              <a:t>Some cloud services (e.g. Microsoft Azure)</a:t>
            </a:r>
          </a:p>
          <a:p>
            <a:pPr marL="285750" indent="-285750">
              <a:buFont typeface="Arial" panose="020B0604020202020204" pitchFamily="34" charset="0"/>
              <a:buChar char="•"/>
            </a:pPr>
            <a:r>
              <a:rPr lang="en-GB" sz="1500" dirty="0"/>
              <a:t>Chat services (e.g. Discord, Dropbox etc)</a:t>
            </a:r>
          </a:p>
          <a:p>
            <a:endParaRPr lang="en-GB" sz="1500" dirty="0"/>
          </a:p>
        </p:txBody>
      </p:sp>
      <p:pic>
        <p:nvPicPr>
          <p:cNvPr id="1026" name="Picture 2">
            <a:extLst>
              <a:ext uri="{FF2B5EF4-FFF2-40B4-BE49-F238E27FC236}">
                <a16:creationId xmlns:a16="http://schemas.microsoft.com/office/drawing/2014/main" id="{6508488A-5B87-480B-99BF-74BA76940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8140" y="564173"/>
            <a:ext cx="737468" cy="737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descr="Rust logo; a black &quot;R&quot; at the centre of a  black &quot;spiky&quot; cog.">
            <a:extLst>
              <a:ext uri="{FF2B5EF4-FFF2-40B4-BE49-F238E27FC236}">
                <a16:creationId xmlns:a16="http://schemas.microsoft.com/office/drawing/2014/main" id="{7D9C596B-884D-4808-A5BF-B4E97501AC59}"/>
              </a:ext>
            </a:extLst>
          </p:cNvPr>
          <p:cNvSpPr txBox="1"/>
          <p:nvPr/>
        </p:nvSpPr>
        <p:spPr>
          <a:xfrm>
            <a:off x="10413270" y="1373781"/>
            <a:ext cx="1259442" cy="646331"/>
          </a:xfrm>
          <a:prstGeom prst="rect">
            <a:avLst/>
          </a:prstGeom>
          <a:solidFill>
            <a:srgbClr val="00B050"/>
          </a:solidFill>
        </p:spPr>
        <p:txBody>
          <a:bodyPr wrap="square">
            <a:spAutoFit/>
          </a:bodyPr>
          <a:lstStyle/>
          <a:p>
            <a:pPr algn="ctr"/>
            <a:r>
              <a:rPr lang="en-GB" sz="1200" dirty="0">
                <a:solidFill>
                  <a:schemeClr val="bg1"/>
                </a:solidFill>
              </a:rPr>
              <a:t>Rust Logo (cc), © Mozilla Foundation</a:t>
            </a:r>
          </a:p>
        </p:txBody>
      </p:sp>
      <p:pic>
        <p:nvPicPr>
          <p:cNvPr id="2050" name="Picture 2" descr="Rust Programming language Logo - Ferris the orange cartoon crab ">
            <a:extLst>
              <a:ext uri="{FF2B5EF4-FFF2-40B4-BE49-F238E27FC236}">
                <a16:creationId xmlns:a16="http://schemas.microsoft.com/office/drawing/2014/main" id="{4319BE80-2AFA-2D2C-ECC1-CC73CE416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3072" y="4778659"/>
            <a:ext cx="987813" cy="738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6C49F6-B371-1243-D8AD-B30C41C41F78}"/>
              </a:ext>
            </a:extLst>
          </p:cNvPr>
          <p:cNvSpPr txBox="1"/>
          <p:nvPr/>
        </p:nvSpPr>
        <p:spPr>
          <a:xfrm>
            <a:off x="10413271" y="5637401"/>
            <a:ext cx="1259442" cy="461665"/>
          </a:xfrm>
          <a:prstGeom prst="rect">
            <a:avLst/>
          </a:prstGeom>
          <a:solidFill>
            <a:srgbClr val="00B050"/>
          </a:solidFill>
        </p:spPr>
        <p:txBody>
          <a:bodyPr wrap="square">
            <a:spAutoFit/>
          </a:bodyPr>
          <a:lstStyle/>
          <a:p>
            <a:pPr algn="ctr"/>
            <a:r>
              <a:rPr lang="en-GB" sz="1200" dirty="0">
                <a:solidFill>
                  <a:schemeClr val="bg1"/>
                </a:solidFill>
              </a:rPr>
              <a:t>Rust's mascot "Ferris"</a:t>
            </a:r>
          </a:p>
        </p:txBody>
      </p:sp>
    </p:spTree>
    <p:extLst>
      <p:ext uri="{BB962C8B-B14F-4D97-AF65-F5344CB8AC3E}">
        <p14:creationId xmlns:p14="http://schemas.microsoft.com/office/powerpoint/2010/main" val="266490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A016CC-3C7B-A53D-2347-B3C3CC65EB3C}"/>
              </a:ext>
            </a:extLst>
          </p:cNvPr>
          <p:cNvSpPr>
            <a:spLocks noGrp="1"/>
          </p:cNvSpPr>
          <p:nvPr>
            <p:ph type="body" sz="quarter" idx="10"/>
          </p:nvPr>
        </p:nvSpPr>
        <p:spPr/>
        <p:txBody>
          <a:bodyPr/>
          <a:lstStyle/>
          <a:p>
            <a:r>
              <a:rPr lang="en-GB" cap="none" dirty="0"/>
              <a:t>Select Industry Quotes about Rust</a:t>
            </a:r>
          </a:p>
        </p:txBody>
      </p:sp>
      <p:sp>
        <p:nvSpPr>
          <p:cNvPr id="3" name="Text Placeholder 2">
            <a:extLst>
              <a:ext uri="{FF2B5EF4-FFF2-40B4-BE49-F238E27FC236}">
                <a16:creationId xmlns:a16="http://schemas.microsoft.com/office/drawing/2014/main" id="{874AFE04-F96D-64A4-9094-EB12C28D8031}"/>
              </a:ext>
            </a:extLst>
          </p:cNvPr>
          <p:cNvSpPr>
            <a:spLocks noGrp="1"/>
          </p:cNvSpPr>
          <p:nvPr>
            <p:ph type="body" sz="quarter" idx="15"/>
          </p:nvPr>
        </p:nvSpPr>
        <p:spPr>
          <a:xfrm>
            <a:off x="4892177" y="3429000"/>
            <a:ext cx="6577012" cy="816429"/>
          </a:xfrm>
          <a:solidFill>
            <a:schemeClr val="tx1">
              <a:lumMod val="10000"/>
              <a:lumOff val="90000"/>
            </a:schemeClr>
          </a:solidFill>
        </p:spPr>
        <p:txBody>
          <a:bodyPr/>
          <a:lstStyle/>
          <a:p>
            <a:r>
              <a:rPr lang="en-US" sz="1800" b="1" i="1" dirty="0">
                <a:solidFill>
                  <a:srgbClr val="0F1419"/>
                </a:solidFill>
                <a:latin typeface="-apple-system"/>
              </a:rPr>
              <a:t>I really didn’t want to have to do this […] But you all screw around too much. Nothing seems to get through to you. Maybe a little time with Rust will teach you a lesson.</a:t>
            </a:r>
            <a:endParaRPr lang="en-GB" sz="1800" b="1" i="1" dirty="0">
              <a:solidFill>
                <a:srgbClr val="0F1419"/>
              </a:solidFill>
              <a:latin typeface="-apple-system"/>
            </a:endParaRPr>
          </a:p>
        </p:txBody>
      </p:sp>
      <p:sp>
        <p:nvSpPr>
          <p:cNvPr id="5" name="TextBox 4">
            <a:extLst>
              <a:ext uri="{FF2B5EF4-FFF2-40B4-BE49-F238E27FC236}">
                <a16:creationId xmlns:a16="http://schemas.microsoft.com/office/drawing/2014/main" id="{466A7F10-2F9F-FCBD-7A4E-6EDB8AF2D03A}"/>
              </a:ext>
            </a:extLst>
          </p:cNvPr>
          <p:cNvSpPr txBox="1"/>
          <p:nvPr/>
        </p:nvSpPr>
        <p:spPr>
          <a:xfrm>
            <a:off x="4892177" y="430462"/>
            <a:ext cx="6577012" cy="1200329"/>
          </a:xfrm>
          <a:prstGeom prst="rect">
            <a:avLst/>
          </a:prstGeom>
          <a:solidFill>
            <a:schemeClr val="tx1">
              <a:lumMod val="10000"/>
              <a:lumOff val="90000"/>
            </a:schemeClr>
          </a:solidFill>
        </p:spPr>
        <p:txBody>
          <a:bodyPr wrap="square">
            <a:spAutoFit/>
          </a:bodyPr>
          <a:lstStyle/>
          <a:p>
            <a:r>
              <a:rPr lang="en-US" b="1" i="1" dirty="0">
                <a:solidFill>
                  <a:srgbClr val="0F1419"/>
                </a:solidFill>
                <a:effectLst/>
                <a:latin typeface="-apple-system"/>
              </a:rPr>
              <a:t>Speaking of languages, it's time to halt starting any new projects in C/C++ and use Rust for those scenarios where a non-GC language is required. For the sake of security and reliability, the industry should declare those languages as deprecated.</a:t>
            </a:r>
            <a:endParaRPr lang="en-GB" b="1" i="1" dirty="0"/>
          </a:p>
        </p:txBody>
      </p:sp>
      <p:sp>
        <p:nvSpPr>
          <p:cNvPr id="7" name="TextBox 6">
            <a:extLst>
              <a:ext uri="{FF2B5EF4-FFF2-40B4-BE49-F238E27FC236}">
                <a16:creationId xmlns:a16="http://schemas.microsoft.com/office/drawing/2014/main" id="{50E765E6-0D88-805D-68DD-32C93A6933F7}"/>
              </a:ext>
            </a:extLst>
          </p:cNvPr>
          <p:cNvSpPr txBox="1"/>
          <p:nvPr/>
        </p:nvSpPr>
        <p:spPr>
          <a:xfrm>
            <a:off x="4892177" y="1843482"/>
            <a:ext cx="6093822" cy="923330"/>
          </a:xfrm>
          <a:prstGeom prst="rect">
            <a:avLst/>
          </a:prstGeom>
          <a:noFill/>
        </p:spPr>
        <p:txBody>
          <a:bodyPr wrap="square">
            <a:spAutoFit/>
          </a:bodyPr>
          <a:lstStyle/>
          <a:p>
            <a:r>
              <a:rPr lang="it-IT" b="0" i="0" dirty="0">
                <a:solidFill>
                  <a:srgbClr val="000000"/>
                </a:solidFill>
                <a:effectLst/>
                <a:latin typeface="Arimo"/>
              </a:rPr>
              <a:t>Twitter/X September 19th 2022</a:t>
            </a:r>
          </a:p>
          <a:p>
            <a:r>
              <a:rPr lang="it-IT" b="0" i="0" dirty="0">
                <a:solidFill>
                  <a:srgbClr val="000000"/>
                </a:solidFill>
                <a:effectLst/>
                <a:latin typeface="Arimo"/>
              </a:rPr>
              <a:t>Mark Russinovich</a:t>
            </a:r>
            <a:endParaRPr lang="en-GB" dirty="0"/>
          </a:p>
          <a:p>
            <a:r>
              <a:rPr lang="it-IT" b="0" i="0" dirty="0">
                <a:solidFill>
                  <a:srgbClr val="000000"/>
                </a:solidFill>
                <a:effectLst/>
                <a:latin typeface="Arimo"/>
              </a:rPr>
              <a:t>Microsoft Azure CTO</a:t>
            </a:r>
            <a:endParaRPr lang="en-GB" dirty="0"/>
          </a:p>
        </p:txBody>
      </p:sp>
      <p:sp>
        <p:nvSpPr>
          <p:cNvPr id="8" name="TextBox 7">
            <a:extLst>
              <a:ext uri="{FF2B5EF4-FFF2-40B4-BE49-F238E27FC236}">
                <a16:creationId xmlns:a16="http://schemas.microsoft.com/office/drawing/2014/main" id="{12683F1C-1984-04A8-0008-E3DB75818515}"/>
              </a:ext>
            </a:extLst>
          </p:cNvPr>
          <p:cNvSpPr txBox="1"/>
          <p:nvPr/>
        </p:nvSpPr>
        <p:spPr>
          <a:xfrm>
            <a:off x="4892177" y="4445952"/>
            <a:ext cx="6093822" cy="1200329"/>
          </a:xfrm>
          <a:prstGeom prst="rect">
            <a:avLst/>
          </a:prstGeom>
          <a:noFill/>
        </p:spPr>
        <p:txBody>
          <a:bodyPr wrap="square">
            <a:spAutoFit/>
          </a:bodyPr>
          <a:lstStyle/>
          <a:p>
            <a:r>
              <a:rPr lang="it-IT" dirty="0">
                <a:solidFill>
                  <a:srgbClr val="000000"/>
                </a:solidFill>
                <a:latin typeface="Arimo"/>
              </a:rPr>
              <a:t>Developer Conference</a:t>
            </a:r>
          </a:p>
          <a:p>
            <a:r>
              <a:rPr lang="it-IT" b="0" i="0" dirty="0">
                <a:solidFill>
                  <a:srgbClr val="000000"/>
                </a:solidFill>
                <a:effectLst/>
                <a:latin typeface="Arimo"/>
              </a:rPr>
              <a:t>June 22nd 2022</a:t>
            </a:r>
          </a:p>
          <a:p>
            <a:r>
              <a:rPr lang="en-GB" b="0" i="0" dirty="0">
                <a:solidFill>
                  <a:srgbClr val="000000"/>
                </a:solidFill>
                <a:effectLst/>
                <a:latin typeface="Arimo"/>
              </a:rPr>
              <a:t>Linus Torvalds</a:t>
            </a:r>
            <a:endParaRPr lang="en-GB" dirty="0"/>
          </a:p>
          <a:p>
            <a:endParaRPr lang="en-GB" dirty="0"/>
          </a:p>
        </p:txBody>
      </p:sp>
    </p:spTree>
    <p:extLst>
      <p:ext uri="{BB962C8B-B14F-4D97-AF65-F5344CB8AC3E}">
        <p14:creationId xmlns:p14="http://schemas.microsoft.com/office/powerpoint/2010/main" val="3222632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490DAE-F869-FCB7-FB22-9A5D7D59D347}"/>
              </a:ext>
            </a:extLst>
          </p:cNvPr>
          <p:cNvSpPr>
            <a:spLocks noGrp="1"/>
          </p:cNvSpPr>
          <p:nvPr>
            <p:ph type="body" sz="quarter" idx="10"/>
          </p:nvPr>
        </p:nvSpPr>
        <p:spPr/>
        <p:txBody>
          <a:bodyPr/>
          <a:lstStyle/>
          <a:p>
            <a:r>
              <a:rPr lang="en-GB" cap="none" dirty="0"/>
              <a:t>Rust Ecosystem</a:t>
            </a:r>
          </a:p>
        </p:txBody>
      </p:sp>
      <p:sp>
        <p:nvSpPr>
          <p:cNvPr id="3" name="Text Placeholder 2">
            <a:extLst>
              <a:ext uri="{FF2B5EF4-FFF2-40B4-BE49-F238E27FC236}">
                <a16:creationId xmlns:a16="http://schemas.microsoft.com/office/drawing/2014/main" id="{B23F1E8F-9AD1-0992-E4A9-AE117081DA13}"/>
              </a:ext>
            </a:extLst>
          </p:cNvPr>
          <p:cNvSpPr>
            <a:spLocks noGrp="1"/>
          </p:cNvSpPr>
          <p:nvPr>
            <p:ph type="body" sz="quarter" idx="15"/>
          </p:nvPr>
        </p:nvSpPr>
        <p:spPr>
          <a:xfrm>
            <a:off x="4867321" y="435584"/>
            <a:ext cx="6823936" cy="4094163"/>
          </a:xfrm>
        </p:spPr>
        <p:txBody>
          <a:bodyPr/>
          <a:lstStyle/>
          <a:p>
            <a:r>
              <a:rPr lang="en-GB" b="1" dirty="0"/>
              <a:t>Crate</a:t>
            </a:r>
            <a:r>
              <a:rPr lang="en-GB" dirty="0"/>
              <a:t> – smallest code component Rust compiler considers.</a:t>
            </a:r>
          </a:p>
          <a:p>
            <a:pPr marL="285750" indent="-285750">
              <a:buFont typeface="Arial" panose="020B0604020202020204" pitchFamily="34" charset="0"/>
              <a:buChar char="•"/>
            </a:pPr>
            <a:r>
              <a:rPr lang="en-GB" dirty="0"/>
              <a:t>Analogous with "</a:t>
            </a:r>
            <a:r>
              <a:rPr lang="en-GB" b="1" dirty="0"/>
              <a:t>library"</a:t>
            </a:r>
            <a:r>
              <a:rPr lang="en-GB" dirty="0"/>
              <a:t> in other programming languages.</a:t>
            </a:r>
          </a:p>
          <a:p>
            <a:endParaRPr lang="en-GB" dirty="0"/>
          </a:p>
          <a:p>
            <a:r>
              <a:rPr lang="en-GB" dirty="0"/>
              <a:t>There are </a:t>
            </a:r>
            <a:r>
              <a:rPr lang="en-GB" b="1" dirty="0"/>
              <a:t>two types </a:t>
            </a:r>
            <a:r>
              <a:rPr lang="en-GB" dirty="0"/>
              <a:t>of crate: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b="1" dirty="0"/>
              <a:t>Official</a:t>
            </a:r>
            <a:r>
              <a:rPr lang="en-GB" dirty="0"/>
              <a:t> source of crates: </a:t>
            </a:r>
          </a:p>
          <a:p>
            <a:r>
              <a:rPr lang="en-GB" dirty="0">
                <a:hlinkClick r:id="rId3"/>
              </a:rPr>
              <a:t>https://crates.io/</a:t>
            </a:r>
            <a:endParaRPr lang="en-GB" dirty="0"/>
          </a:p>
          <a:p>
            <a:endParaRPr lang="en-GB" dirty="0"/>
          </a:p>
          <a:p>
            <a:r>
              <a:rPr lang="en-GB" dirty="0"/>
              <a:t>Various </a:t>
            </a:r>
            <a:r>
              <a:rPr lang="en-GB" b="1" dirty="0"/>
              <a:t>unofficial</a:t>
            </a:r>
            <a:r>
              <a:rPr lang="en-GB" dirty="0"/>
              <a:t> sources of crates also exist, e.g.</a:t>
            </a:r>
          </a:p>
          <a:p>
            <a:r>
              <a:rPr lang="en-GB" dirty="0">
                <a:hlinkClick r:id="rId4"/>
              </a:rPr>
              <a:t>https://lib.rs/</a:t>
            </a:r>
            <a:endParaRPr lang="en-GB" dirty="0"/>
          </a:p>
          <a:p>
            <a:endParaRPr lang="en-GB" dirty="0"/>
          </a:p>
          <a:p>
            <a:endParaRPr lang="en-GB" dirty="0"/>
          </a:p>
          <a:p>
            <a:endParaRPr lang="en-GB" dirty="0"/>
          </a:p>
          <a:p>
            <a:endParaRPr lang="en-GB" dirty="0"/>
          </a:p>
        </p:txBody>
      </p:sp>
      <p:graphicFrame>
        <p:nvGraphicFramePr>
          <p:cNvPr id="4" name="Diagram 3">
            <a:extLst>
              <a:ext uri="{FF2B5EF4-FFF2-40B4-BE49-F238E27FC236}">
                <a16:creationId xmlns:a16="http://schemas.microsoft.com/office/drawing/2014/main" id="{DE7A16B3-4B37-04E6-111B-09AEDFE0F056}"/>
              </a:ext>
            </a:extLst>
          </p:cNvPr>
          <p:cNvGraphicFramePr/>
          <p:nvPr>
            <p:extLst>
              <p:ext uri="{D42A27DB-BD31-4B8C-83A1-F6EECF244321}">
                <p14:modId xmlns:p14="http://schemas.microsoft.com/office/powerpoint/2010/main" val="1690181695"/>
              </p:ext>
            </p:extLst>
          </p:nvPr>
        </p:nvGraphicFramePr>
        <p:xfrm>
          <a:off x="4867321" y="1944510"/>
          <a:ext cx="6210663" cy="2585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5521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F3896A-9ECB-EC88-75FE-B5C23E009541}"/>
              </a:ext>
            </a:extLst>
          </p:cNvPr>
          <p:cNvSpPr>
            <a:spLocks noGrp="1"/>
          </p:cNvSpPr>
          <p:nvPr>
            <p:ph type="body" sz="quarter" idx="10"/>
          </p:nvPr>
        </p:nvSpPr>
        <p:spPr/>
        <p:txBody>
          <a:bodyPr/>
          <a:lstStyle/>
          <a:p>
            <a:r>
              <a:rPr lang="en-GB" cap="none" dirty="0"/>
              <a:t>Rust </a:t>
            </a:r>
          </a:p>
          <a:p>
            <a:r>
              <a:rPr lang="en-GB" cap="none" dirty="0"/>
              <a:t>Editions</a:t>
            </a:r>
          </a:p>
        </p:txBody>
      </p:sp>
      <p:sp>
        <p:nvSpPr>
          <p:cNvPr id="3" name="Text Placeholder 2">
            <a:extLst>
              <a:ext uri="{FF2B5EF4-FFF2-40B4-BE49-F238E27FC236}">
                <a16:creationId xmlns:a16="http://schemas.microsoft.com/office/drawing/2014/main" id="{6E7F8B00-8944-7452-1416-5D01D6E1659C}"/>
              </a:ext>
            </a:extLst>
          </p:cNvPr>
          <p:cNvSpPr>
            <a:spLocks noGrp="1"/>
          </p:cNvSpPr>
          <p:nvPr>
            <p:ph type="body" sz="quarter" idx="15"/>
          </p:nvPr>
        </p:nvSpPr>
        <p:spPr>
          <a:xfrm>
            <a:off x="4671377" y="461710"/>
            <a:ext cx="6928439" cy="4094163"/>
          </a:xfrm>
        </p:spPr>
        <p:txBody>
          <a:bodyPr/>
          <a:lstStyle/>
          <a:p>
            <a:r>
              <a:rPr lang="en-GB" b="1" dirty="0"/>
              <a:t>Rust uses an opt-in methodology for language versioning.</a:t>
            </a:r>
          </a:p>
          <a:p>
            <a:pPr marL="285750" indent="-285750">
              <a:buFont typeface="Arial" panose="020B0604020202020204" pitchFamily="34" charset="0"/>
              <a:buChar char="•"/>
            </a:pPr>
            <a:r>
              <a:rPr lang="en-GB" dirty="0"/>
              <a:t>Prevents backward incompatibility, e.g. adding new keywords</a:t>
            </a:r>
          </a:p>
          <a:p>
            <a:endParaRPr lang="en-GB" dirty="0"/>
          </a:p>
          <a:p>
            <a:r>
              <a:rPr lang="en-GB" b="1" dirty="0"/>
              <a:t>Once a stable feature is added, it's supported in all future releases of the language</a:t>
            </a:r>
          </a:p>
          <a:p>
            <a:endParaRPr lang="en-GB" b="1" dirty="0"/>
          </a:p>
          <a:p>
            <a:r>
              <a:rPr lang="en-GB" b="1" dirty="0"/>
              <a:t>Opting-in per edition is done per Rust crate</a:t>
            </a:r>
          </a:p>
          <a:p>
            <a:pPr marL="285750" indent="-285750">
              <a:buFont typeface="Arial" panose="020B0604020202020204" pitchFamily="34" charset="0"/>
              <a:buChar char="•"/>
            </a:pPr>
            <a:r>
              <a:rPr lang="en-GB" dirty="0"/>
              <a:t>Through configuration of the Cargo .</a:t>
            </a:r>
            <a:r>
              <a:rPr lang="en-GB" dirty="0" err="1"/>
              <a:t>toml</a:t>
            </a:r>
            <a:r>
              <a:rPr lang="en-GB" dirty="0"/>
              <a:t> file</a:t>
            </a:r>
          </a:p>
          <a:p>
            <a:pPr marL="285750" indent="-285750">
              <a:buFont typeface="Arial" panose="020B0604020202020204" pitchFamily="34" charset="0"/>
              <a:buChar char="•"/>
            </a:pPr>
            <a:endParaRPr lang="en-GB" dirty="0"/>
          </a:p>
          <a:p>
            <a:r>
              <a:rPr lang="en-GB" b="1" dirty="0"/>
              <a:t>Net result is that code can be compiled for different editions</a:t>
            </a:r>
          </a:p>
          <a:p>
            <a:pPr marL="285750" indent="-285750">
              <a:buFont typeface="Arial" panose="020B0604020202020204" pitchFamily="34" charset="0"/>
              <a:buChar char="•"/>
            </a:pPr>
            <a:r>
              <a:rPr lang="en-GB" dirty="0"/>
              <a:t>Avoids conflicts between variables and new keywords etc.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Each edition brings its own idioms, changes to syntax, improvements etc.</a:t>
            </a:r>
          </a:p>
          <a:p>
            <a:endParaRPr lang="en-GB" b="1" dirty="0"/>
          </a:p>
          <a:p>
            <a:endParaRPr lang="en-GB" b="1" dirty="0"/>
          </a:p>
          <a:p>
            <a:endParaRPr lang="en-GB" b="1" dirty="0"/>
          </a:p>
          <a:p>
            <a:endParaRPr lang="en-GB" dirty="0"/>
          </a:p>
        </p:txBody>
      </p:sp>
      <p:graphicFrame>
        <p:nvGraphicFramePr>
          <p:cNvPr id="4" name="Diagram 3">
            <a:extLst>
              <a:ext uri="{FF2B5EF4-FFF2-40B4-BE49-F238E27FC236}">
                <a16:creationId xmlns:a16="http://schemas.microsoft.com/office/drawing/2014/main" id="{127BC4F1-B529-F56F-89B9-70D9841D6B32}"/>
              </a:ext>
            </a:extLst>
          </p:cNvPr>
          <p:cNvGraphicFramePr/>
          <p:nvPr>
            <p:extLst>
              <p:ext uri="{D42A27DB-BD31-4B8C-83A1-F6EECF244321}">
                <p14:modId xmlns:p14="http://schemas.microsoft.com/office/powerpoint/2010/main" val="2469121440"/>
              </p:ext>
            </p:extLst>
          </p:nvPr>
        </p:nvGraphicFramePr>
        <p:xfrm>
          <a:off x="4671377" y="4310742"/>
          <a:ext cx="6860561" cy="1071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819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2310760273"/>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rgbClr val="000000"/>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 </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959169148"/>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1161127536"/>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rgbClr val="C4FFFF"/>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1367773718"/>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11126</TotalTime>
  <Words>4368</Words>
  <Application>Microsoft Office PowerPoint</Application>
  <PresentationFormat>Widescreen</PresentationFormat>
  <Paragraphs>800</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Arimo</vt:lpstr>
      <vt:lpstr>Calibri</vt:lpstr>
      <vt:lpstr>Consolas</vt:lpstr>
      <vt:lpstr>Krana Fat B</vt:lpstr>
      <vt:lpstr>Montserrat</vt:lpstr>
      <vt:lpstr>Proxima Nova</vt:lpstr>
      <vt:lpstr>Segoe UI</vt:lpstr>
      <vt:lpstr>Office Theme</vt:lpstr>
      <vt:lpstr>C to Rust: Chapter 1 An 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Rust installation</vt:lpstr>
      <vt:lpstr>Rust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1160</cp:revision>
  <cp:lastPrinted>2019-07-11T13:24:49Z</cp:lastPrinted>
  <dcterms:created xsi:type="dcterms:W3CDTF">2019-07-10T13:11:53Z</dcterms:created>
  <dcterms:modified xsi:type="dcterms:W3CDTF">2024-11-24T21:22:34Z</dcterms:modified>
  <cp:category/>
</cp:coreProperties>
</file>